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7" d="100"/>
          <a:sy n="97" d="100"/>
        </p:scale>
        <p:origin x="54" y="168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57:58.7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13053 6391 200 0,'-11'-31'77'0,"8"12"-60"0,-4-9 10 0,7 12 1 15,-4-6-1-15,1-9 3 16,-1-4 4-16,-3-2 3 15,0 12-20-15,0 0 8 0,0 6 5 16,0 6-7-16,3 13-4 16,1 22-2-16,-1 22-1 15,4 19 3-15,7 50 0 16,7 34-2-16,18 76 2 16,21 53-4-16,11 15-1 15,3 7-6-15,-7 3-3 16,-8-31 2-16,-6-20 2 0,-3-36-2 15,-8-51-2-15,-3-32 0 16,-1-36-1-16,-2-33-2 16,-1-18-2-16,-3-28 1 15,-1-35 1-15,4-41 1 16,1-21 1-16,2-66-5 16,1-51-1-16,-7-43 1 15,-7-48 2-15,-8-31-2 16,-10-15-2-16,-7 34-3 15,-11 6-1-15,-10 54-1 16,-7 46 2-16,0 23 4 16,3 37 1-16,7 31-4 15,4 23 1-15,3 15 0 16,8 28 2-16,6 26-4 0,4 15 2 16,11 6 2-16,6 10 1 15,5 9-2-15,2-2 2 16,5 5 1-16,-1 0 2 15,4 4 3-15,-8-1 2 16,4 1 3-16,1-4 1 16,2-3-3-16,12-3-3 15,24-6 0-15,21-9-1 16,28-10 0-16,50-7 2 16,53-2 3-16,42-4 2 15,49 7-5-15,40 3-4 16,38 0 3-16,35-7 1 15,15-5 0-15,10-10-1 16,3 0-1-16,-6-10 0 0,66-12 0 16,-63 0 0-16,-77-3-2 15,-43 3-2-15,-71 12-28 16,-66 13-11-16,-61 13-60 16,-42 6-24-16,-45-3-66 15</inkml:trace>
  <inkml:trace contextRef="#ctx0" brushRef="#br0" timeOffset="1515.664">15325 6871 196 0,'3'-9'74'0,"4"2"-58"0,-3-2 18 0,-1-1 4 16,1 1-11-16,3 0-1 15,0 2-2-15,-4-5 0 16,1 2-13-16,0-2 7 0,-4-1 4 15,0 1 4-15,0-4 2 0,-4 0-7 16,0-2 0-16,-3-1-1 16,-3 0 2-16,-4 0-6 15,-4-3-1-15,-7 3-7 16,-10 10 0-16,-14 6-3 16,-11 6 0-16,-4 19-3 15,-3 12 1-15,-10 7-2 16,-5 9-1-16,-2 10 3 15,3 18 2-15,14 4 2 16,14 2 3-16,10-5-3 16,15-7-2-16,11-3-2 15,17-3-3-15,21-3 5 16,21-16 1-16,11-16 2 0,7-6 0 16,3-22 0-16,15-12 0 15,7-10 0-15,-8-12 0 16,1-13-2-16,-15-22-1 15,-3-6-3-15,-10-4-2 16,-8 7 1-16,-10 10 1 16,-7 6-1-16,-8 12 2 15,-6 13 4-15,-4 15 6 16,-7 16-7-16,-7 22-3 16,-4 32 0-16,-6 21 0 15,-5 19-1-15,1 38 1 16,-3 3 0-16,-5 25 1 15,1 0-2-15,3-15 1 16,1 2-2-16,6-3-1 16,7-27 1-16,4-26 1 0,7-22-1 15,7-16-1-15,4-18-15 16,3-16-5-16,4-19-39 16,-1-9-16-16,1-16-49 15,0-10-22-15,-4-5-15 16</inkml:trace>
  <inkml:trace contextRef="#ctx0" brushRef="#br0" timeOffset="2475.561">15977 7003 156 0,'-3'-22'57'0,"6"12"-44"0,1-2 21 0,-1 2 7 15,4-2-7-15,0-7 0 16,1-3-2-16,-1-3 0 15,-4 0-17-15,-3 6 4 0,-3 6 2 16,-12 7-3-16,-6 9 2 16,-7 10-2-16,-4 9 0 15,-3 19-5-15,-7 24 0 16,-8 17-4-16,-3 6 0 16,1 21 3-16,-1 17 3 0,7-1-2 15,10 10 0-15,12 9-5 16,17-12 0-16,21-22-1 15,21-13 1-15,14-12 0 16,8-26 0-16,24-24 2 16,18-16 1-16,0-19 1 15,3-26 0-15,11-39 2 16,3-23 4-16,-13 0-6 16,-15-28-2-16,-21-9-5 15,-18-7-2-15,-17-25-1 16,-29 4-2-16,-34 8 1 15,-33-5-1-15,-10 21-5 16,-21 29-1-16,-7 31 0 0,3 25 2 16,21 25-16-16,22 19-6 15,20 6-53-15,26 4-22 16,24-7-81 0</inkml:trace>
  <inkml:trace contextRef="#ctx0" brushRef="#br0" timeOffset="4337.189">17311 7316 252 0,'-7'0'93'0,"3"0"-72"0,-3 3 14 0,4-3 0 15,-1 3-3-15,1 1 3 16,-4-1-6-16,3 0-3 16,0 0-14-16,1-3 1 0,-1 0 1 15,4 3-1-15,0-3 2 0,0 0 3 16,0 0 1-16,0 6-2 16,0-2 0-1,0-4-3-15,4 6-1 16,-1-3-3-16,5 6 1 0,2-2-2 15,8-4 0-15,10-3-1 16,14-3 0-16,11-4-2 16,7 4 1-16,7-3-4 15,0-3 0-15,7 9 1 16,0 0 2-16,-3 0-3 16,-8 6 0-16,-10-3 3 15,-7 6 1-15,-10 1-3 16,-8-1-1-16,-4-3 1 15,-6-2 0-15,-4-1-2 0,-3-3 1 16,-1 0-22-16,-3-3-7 16,-3-1-47-16,-1 1-17 15,5 0-110 1</inkml:trace>
  <inkml:trace contextRef="#ctx0" brushRef="#br0" timeOffset="5116.157">19332 6883 200 0,'7'-12'77'0,"0"6"-60"0,4-13 15 0,-4 9 2 16,4 1-2-16,-1 0 1 15,4-7 1-15,0-3 2 16,-3-3-20 0,0-3 8-16,-4 0 4 0,-4 0-2 0,-3 3 2 15,-7 0-5-15,-7 0 0 16,-11 6-6-16,-10 4 0 16,-4 2 1-16,-3 4 1 15,0 3-2-15,-8 6 0 16,-6 7-7-16,-8 5-2 15,1 13 0-15,3 4 0 16,7-1-4-16,7 13-3 16,11 0 0-16,3 3 1 15,7 19-1-15,11 3 2 16,7 3 0-16,11-9 1 16,13-7-2-16,15-9-2 15,7-9 5-15,7-10 1 16,3-15 0-16,0-13 1 15,4-16-2-15,11-25 2 0,3-15-2 16,0-4 0-16,-4 4-3 16,-6 2-2-16,-11 7 1 15,-11 10 1-15,-10 8 5 16,-11 11 4-16,-7 8-6 16,-14 20-1-16,-11 18 0 15,-10 31 0-15,-4 26-2 16,0 3 1-16,1 34-2 15,6-3 2-15,11 4 0 16,3-14 1-16,8 4-2 16,3-3-2-16,7-13-6 15,0-15-1-15,3-13-28 0,5-10-12 16,-1-12-57-16,3-12-25 16,-3-10-70-1</inkml:trace>
  <inkml:trace contextRef="#ctx0" brushRef="#br0" timeOffset="8481.118">13077 9671 208 0,'-7'-10'79'0,"11"7"-61"0,7-6 15 16,-4 3 1-16,3-1-8 16,4 4-3-16,4 3-2 15,3 0-1-15,0 3-11 16,4 1 6-16,3-1 2 0,0 3-1 0,4-3 1 16,0 3-3-16,7-3-1 15,10 7-3-15,18-4-1 16,14-3-1-16,4 4 0 15,21-4 0-15,14 6 2 16,0-3-3-16,14 1-2 16,21 2 6-1,-3-3 5-15,20-3-6 0,5-6-1 16,17-3-1-16,18-10 0 16,6-9-2-16,8-3-1 15,17-10-3-15,-10-2-2 16,18 2 1-16,-15 7-1 15,11-1 0-15,-18 7 2 16,11 3-1-16,-10 7-1 16,-8-1 5-16,-3 3 1 0,-18-2 0 15,0-1-1-15,-18 4 1 16,-24-1 3-16,-11 0-4 16,-21 10-3-16,-21-3-1 15,-18 6 1-15,-3 0-1 16,-22 0 2-16,-13 6-2 15,-15-3-1-15,-7-3 1 16,-7 7-1-16,-3-7-9 16,-4 0-2-16,-3 0-14 15,-1-7-4-15,1 7-49 16,-1-9-19-16,-10 9-69 16</inkml:trace>
  <inkml:trace contextRef="#ctx0" brushRef="#br0" timeOffset="9472.392">16069 10229 268 0,'-7'-19'101'0,"7"10"-78"0,-7-1 13 0,3 1 2 16,-3 9-5-16,-3 0 3 16,-8 0-7-16,-7 9-1 15,-3 7-15-15,-7 3-1 0,-4 9 1 16,-10 10-1-16,-11 12 1 16,-7 13-1-16,0-7 2 15,3 4-7-15,11-7-4 16,11-3-5-16,10-6 1 15,8-3-1-15,13-10-2 16,18-6 0-16,25-9 3 16,21-7-2-16,14-2-1 0,17-7 3 15,26 3 2-15,6 12 0 16,-7 7 2 0,4 28 0-16,-3 7 1 0,-11 6 0 15,-22-1 2-15,-17 10 8 16,-18 7 3-16,-13-1 3 15,-19-3 2-15,-17-6-6 16,-18-3 1-16,-13 0-8 16,-5 3-3-16,-10 0-3 15,-10 0-3-15,-15-9-2 16,1-13 1-16,6-16 3 16,8-22 1-16,10-21-4 15,7-19-1-15,14-10-2 16,14-9 0-16,11-19 0 15,22-22 0-15,20-6 3 0,21-13 0 16,15-25 1-16,-1-3 0 16,8-16 0-16,10-18 0 15,-10 12 0-15,-15 0 2 16,-24 3 1-16,-25 32 1 16,-28 25 0-16,-18 21 0 15,-14 23-2-15,-17 15-2 16,-25 13-2-16,0 25 1 15,10 6-1-15,11 16 0 16,11-1-9-16,17 1-5 16,14 0-39-16,18 0-16 15,28 0-100 1,18-7-73-16,17-2 102 16</inkml:trace>
  <inkml:trace contextRef="#ctx0" brushRef="#br0" timeOffset="9800.383">17198 9859 392 0,'-18'-34'148'0,"18"24"-115"0,0 1 22 0,0 9 0 16,4 9-15-16,3 10-3 15,-4 31-17-15,4 22-5 16,-3 25-9-16,-4 41-2 0,-4 25 2 16,-3 38-3-16,0 3-2 15,0 9 0-15,7-12-1 16,4-19-38-16,6-22-14 15,8-32-36-15,3-37-14 16,7-31-72 0</inkml:trace>
  <inkml:trace contextRef="#ctx0" brushRef="#br0" timeOffset="16722.279">20944 8693 304 0,'-31'-10'112'0,"24"7"-87"0,3 3 24 0,4 0 4 15,11 0-17-15,6-3-6 16,12 0-9-16,6-3-3 15,21 6-10-15,22-4-3 0,7-2-1 16,-1 3 0-16,1 3 0 16,-4 3-7-16,-10 13 0 15,-19-1-65-15,-16 4-29 16,-19 10-68 0</inkml:trace>
  <inkml:trace contextRef="#ctx0" brushRef="#br0" timeOffset="16903.945">20973 9295 404 0,'3'6'151'0,"25"-6"-118"0,22-9-2 16,-8-1-10-16,29-6-16 16,10-2-1-16,3 5-7 15,1 7 0-15,3 3 1 16,-3 6-39-16,-7 0-17 0,-4-3-107 15</inkml:trace>
  <inkml:trace contextRef="#ctx0" brushRef="#br0" timeOffset="17668.847">23908 7416 176 0,'7'-59'66'0,"3"28"-52"0,1-10 32 16,-4 22 12-16,0 0-3 15,0 3 0-15,0 4-17 16,-3 6-6-16,-1 15-19 15,1 19 12-15,-1 13 5 0,-3 44-9 0,0 31-2 16,-3 19-9 0,6 28-2-16,8-10-2 0,14 13 1 15,13-12 0-15,15-29 1 16,4-21 2-16,-4-23 4 16,0-24-2-16,0-19 3 15,3-23-6-15,0-30-1 16,4-39-4-16,-7-18-1 15,-10-28-1-15,-12-32 1 16,-17-15-4-16,-17-32 0 16,-18 22-1-16,-11 19-2 15,0 25 0-15,1 19 0 16,2 28 3-16,5 13 2 16,2 25-7-16,12 15-3 15,6 10 2-15,11 6 2 16,22 4 0-16,27 2 4 15,18 1 2-15,18-4 2 0,38-3 3 16,15 3 3-16,42-6-4 16,14 0-1-16,39 0-2 15,32-6 1-15,13-7 0 16,-34-2 1-16,-71 5-2 16,127-15 1-16,-89 6-4 15,51-6 0-15,-75 13-10 16,-11-4-3-16,-45 7-55 15,-54 6-24-15,-13-4-91 16</inkml:trace>
  <inkml:trace contextRef="#ctx0" brushRef="#br0" timeOffset="18555.829">25837 7702 316 0,'18'-19'118'0,"-18"19"-92"0,4-6 17 15,-4 6 1-15,-4 0-15 16,1 0-2-16,-15 6-10 16,0 0 0-16,-24 7-10 15,-18 2 0-15,0 1 0 0,7 3-3 0,7 3-3 16,7 0 0-16,8-3-1 16,2 0 0-16,8 2 2 15,7 1-6-15,7-3 1 16,4-3 1-16,27-7 1 15,22 1 1-15,14-1 2 16,7 4-1-16,7-1-1 16,-17-2-2-16,45 27 1 15,-24-9-1-15,10 29 0 16,-14-1 2-16,-14-6 0 16,-14-9 13-16,-15 3 8 15,-9-9 7-15,-12-4 3 16,-13-6-12-16,-18-6-6 15,-22-10-6-15,-17 7 0 16,-3-7-6-16,-11-5-1 0,-15-4 0 16,-6-4 2-16,7 1-3 15,14-3 0-15,14 0 1 16,11-4 0-16,13 1-3 16,19-1 2-16,13-2-4 15,32-10-1-15,25-9 3 16,14-20 1-16,25-18 2 15,24-6 2-15,-3-9-1 16,-3-1 2-16,-8-9-4 16,-21 3 0-16,-28 13 5 15,-28 9 5-15,-22 22-10 0,-20 6-1 16,-33 9-1-16,-20 14 1 16,-1 8 1-16,8 4 1 15,10 6-18-15,10 9-5 16,15 7-38-16,14 6-13 15,21 3-95 1,18 3-59-16,3-3 104 16</inkml:trace>
  <inkml:trace contextRef="#ctx0" brushRef="#br0" timeOffset="18793.992">26730 7614 464 0,'11'-53'176'16,"-11"53"-137"-16,14-7 2 0,-11 4-9 0,4 13-16 15,-3-4 1-15,-4 25-10 16,-4 29-2-16,-3 3-3 16,-7 18-2-16,-4 13 3 0,-3 10-2 15,-3-7-1-15,-1 13-37 16,0-1-17-16,4-11-28 15,0-17-10-15,3-12-80 16</inkml:trace>
  <inkml:trace contextRef="#ctx0" brushRef="#br0" timeOffset="19184.792">23940 9097 332 0,'3'-16'126'0,"11"7"-98"0,21-10 17 0,-10 10 1 0,17-10-7 15,15 6-1 1,3 4-15-16,0 3-4 16,10 0-11-16,22 6 6 0,10 6 3 0,15-3-5 15,45-3-2-15,22-6-5 16,38-7-2-16,28-9-1 16,8-3 1-16,17 0-2 15,-10-3 2-15,-22 3-7 16,-45 3-1-16,-47 3-56 15,-34 3-21-15,-29 1-91 16,-18-4-59 0,-20 6 102-16</inkml:trace>
  <inkml:trace contextRef="#ctx0" brushRef="#br0" timeOffset="20040.581">25453 9470 184 0,'-7'-15'68'0,"10"-1"-52"0,4 3 23 15,1 4 10-15,-1-7-3 16,3 7 2-16,1-1 5 16,-4 4 3-1,-14 6-15-15,-7 6-4 0,-11 10-18 16,-10 6-4-16,-15 9-9 16,-13 7-4-16,-8 0-1 0,8-4-1 15,10-2-3-15,7 2 2 16,18-6 1-16,10-6 0 15,18 0-5-15,18-6 1 16,21-1 2-16,17 1 1 16,4-3 1-16,14-1 0 15,18 4 0-15,7 3 0 16,-8 9 2-16,-3 13 3 16,-3 3 0-16,-14 3 2 15,-18-3 7-15,-18-7 3 16,-21-2 5-16,-14-1 3 15,-11-3-9-15,-13-5-2 16,-19-1-6-16,-17-13-3 16,-14 4-2-16,4-7-3 0,6-6 1 15,4-6-1-15,11-6-3 16,7-7 2-16,10-12-1 16,14-10-2-16,11-15 0 15,11-3 3-15,10-1-2 16,21-2 1-16,18-1 2 15,14-12 0-15,0 3-3 16,-7 0 2-16,-7-6 1 16,-11 18 2-16,-14 1 3 15,-17 3 2-15,-18 9-3 16,-28 6-3-16,-22 13-3 16,-6 9-1-16,3 7-3 15,7 15 1-15,11-3-13 16,17 7-5-16,14 5-39 15,15-2-17-15,24 9-109 16</inkml:trace>
  <inkml:trace contextRef="#ctx0" brushRef="#br0" timeOffset="20281.686">26233 9285 428 0,'-15'-25'159'0,"23"19"-124"0,-1 9 20 0,0-3 0 0,3 9-22 16,1 10-6-16,-1 22-12 15,-3 25-2-15,0 15-8 16,-3 7-3-16,-4 22 1 0,0 3-2 16,0-10 2-1,0-12-44-15,4-16-17 0,3-15-46 16,10-19-19-16,8-22-50 15</inkml:trace>
  <inkml:trace contextRef="#ctx0" brushRef="#br0" timeOffset="20791.766">28028 8636 316 0,'-53'3'118'0,"53"-3"-92"0,4 10 19 15,6-10 2-15,12 6-14 16,13-6-4-16,11-6-13 16,24 3-3-16,29-4-7 0,3 4-6 0,-3 6-3 15,-4 4-1-15,-17 5 3 16,-22 4-68-1,-20-1-31-15,-19 1-57 16</inkml:trace>
  <inkml:trace contextRef="#ctx0" brushRef="#br0" timeOffset="20955.379">28208 8937 356 0,'-32'10'134'0,"39"-7"-104"0,15 6 9 0,-1-12-1 15,25-6-22-15,31-4-4 16,4 4-7-16,4-7-4 0,10 7 0 16,1 5-45-16,-8-2-18 0,0 12-99 15</inkml:trace>
  <inkml:trace contextRef="#ctx0" brushRef="#br0" timeOffset="21574.107">30910 7492 228 0,'-10'-22'88'0,"10"22"-69"0,3-19 22 0,1 16 3 15,-1-7-5-15,1 4 2 16,-1-6-3-16,1 2 0 16,0-5-20-16,-4 2 9 0,-4-6 4 15,0 4-8-15,-13 2-3 16,3 0-11-16,-25 7-4 15,7 0-1-15,-17 12 0 16,10-3-2-16,-28 16 1 16,10-9 2-16,-10 30 4 15,15-12 0-15,9 20 0 0,15 17-3 16,28-24 1-16,0-6 0 16,32-4 3-16,-8 0-3 15,26-12 1-15,-11-3-1 16,31-22 1-16,-13 2-2 15,3-18-1-15,-11 7 5 16,-3-4 6-16,-11 6-6 16,-7 7-1-16,-6 6-3 15,-12 19-1-15,1-3-3 16,-15 18 1-16,1-6-2 16,-4 19-1-16,-4 38-2 15,4-3 1-15,3-7 1 16,1-6 2-16,-1-3-1 15,-3-10-1-15,-3-6-24 16,-4-3-11-16,-4-6-42 0,4-6-16 16,7-4-112-1</inkml:trace>
  <inkml:trace contextRef="#ctx0" brushRef="#br0" timeOffset="21946.068">29743 8699 312 0,'-14'0'115'16,"17"3"-89"-16,4-3 19 0,0 0 1 0,7 0-7 15,8 0 0-15,13 0-9 16,14 0-2-16,15-3-15 16,17-3-1-16,32-4 1 0,10 1-7 0,25-1-1 15,15 1-3 1,2 3-2-16,12 6 1 15,-18-3-1-15,-15-4-18 0,-34 7-5 16,-26-3-46-16,8-3-20 16,-21 0-82-1</inkml:trace>
  <inkml:trace contextRef="#ctx0" brushRef="#br0" timeOffset="22681.284">30159 9088 208 0,'11'-22'77'0,"3"9"-60"0,7-6 35 16,-11 16 13-16,1-6-11 15,0 3-2-15,-4-1-7 16,-7 4-2-16,-7 3-23 16,-11 6-3-16,-7 4-2 0,-10 2-2 15,-14 13 0-15,-8 1-7 16,1 2-4-16,6 0-4 15,8 0 1-15,10 4 1 16,11-4 0-16,18 0-3 0,17 0 0 16,17 0-1-16,12 4 0 15,3-1 0-15,3 4 3 16,11 9 0-16,14 3 3 16,4 3-1-16,-4-3 2 15,-7 6-2-15,-14-6 2 16,-11 3 4-16,-10-3 6 15,-11-3 6-15,-7-3 5 16,-10-3-6-16,-11-7-3 16,-11-6-6-16,-17-9-4 15,-15-10 0-15,-6-9-1 0,-1-7-5 16,1-8 1-16,-4-7-2 16,0-7 0-16,3 1 2 15,15-4 0 1,14-2-5-16,14 5 1 0,17-2 2 15,19-7 1-15,9-6-4 16,19-12 1-16,27 2 2 16,4 1 1-16,-3-4 1 15,-7-9 2-15,-15-12 1 16,-17-1 1-16,-18 13 0 16,-17 9 0-16,-15 13-2 15,-17 13-2-15,-8 9-4 16,5 12-2-16,6 1-33 15,11 21-11-15,10 7-26 0,11 6-7 16,8 3-86 0</inkml:trace>
  <inkml:trace contextRef="#ctx0" brushRef="#br0" timeOffset="22940.682">31030 9138 392 0,'11'-22'145'0,"-8"13"-112"0,1 2 25 0,-4 7 6 15,4 7-24-15,-1 8-5 0,-3 10-15 16,0 7-5-16,-7 18-8 16,-4 16-3-16,-3 21 2 0,0-2-3 15,-3-7-2-15,-1 13-3 16,0 0 1-16,4-3-45 15,4-9-22-15,3-17-56 16,3-15-24-16,0-15-9 16</inkml:trace>
  <inkml:trace contextRef="#ctx0" brushRef="#br0" timeOffset="23509.314">28427 11311 244 0,'-39'-7'90'0,"25"4"-70"0,0 0 35 15,10 3 9-15,1 0-16 16,-1 0 18-1,15 0-14-15,14 0-28 0,17 3 6 0,14 0 3 16,15-3-11-16,24 0-4 16,14 4-11-16,-10 2-5 15,-4 3-4-15,-10 4 1 16,-11-1-52 0,-17 7-22-16,-19-3-41 0,-13 0-16 15,-14-4-11 1</inkml:trace>
  <inkml:trace contextRef="#ctx0" brushRef="#br0" timeOffset="23692.31">28416 11740 340 0,'-42'13'126'0,"56"-4"-98"0,21 1 21 0,-6-10 4 0,16 0-22 15,15-3-5-15,14-4-14 16,15-2-5-16,-1 9-4 15,-3-3-25-15,-15-4-9 0,-6 7-56 16,-4-3-21-16,-8-3-39 16</inkml:trace>
  <inkml:trace contextRef="#ctx0" brushRef="#br0" timeOffset="27022.224">30452 11016 212 0,'-4'-44'82'0,"8"22"-64"0,3-12 15 16,0 18 4-16,0 0-4 16,0-2 1-16,0 5-4 15,0-3 1-15,-3 7-17 0,-1-1 14 16,1 10 6-16,-1 7-1 0,-3 21 3 15,-3 25-7-15,-1 10-3 16,1 6-10-16,-1 9-5 16,4 20-4-16,4-1-2 15,3-9-3-15,3-13 1 16,1-3-2-16,3-9 2 16,0-10-33-16,-3-9-12 15,-4-16-41-15,-4-3-17 16,-3-9-64-1</inkml:trace>
  <inkml:trace contextRef="#ctx0" brushRef="#br0" timeOffset="27381.817">29676 12154 280 0,'-18'3'104'0,"18"-3"-81"0,4-3 12 16,-4 3 0-16,0 0-1 16,7-6 1-16,3 6 4 15,4-3 0-15,11 3-21 0,14 0 7 0,21 0 5 16,14 0-3-16,25-6 1 15,31 6-11-15,18-4-5 16,32-2-7 0,-3 6-2-16,13 6-1 15,-13-2-2-15,-26 2-10 0,-27-3-4 16,-22 6-35-16,-24-2-15 16,-29-4-42-16,-21 3-18 15,-17 0-25 1</inkml:trace>
  <inkml:trace contextRef="#ctx0" brushRef="#br0" timeOffset="28071.39">30572 12549 228 0,'10'-6'88'0,"-6"-3"-69"0,3 5 15 16,-7 4 3-16,0 0-1 16,3-6 2-16,-3 3 0 15,0-3 0-15,0-4-20 16,0 1 12-16,-3 3 4 0,3-7-1 0,-4-3 3 15,1 1-7-15,-4-1-3 16,0 4-8-16,-7-1-1 16,-4 4-4-16,-10 2 0 15,-8 7-5-15,-9 7-3 16,-5 2 2-16,1 4 0 16,3 5-3-16,-3 7-3 15,-4 4 2-15,-4 2 2 16,1 0-4-16,6 4-1 15,8-1 0-15,10 4 2 16,15-3-1-16,13-4-1 16,22-3 3-16,14-9 0 15,6-7 3-15,12-12 3 16,13-9-4-16,15-10-3 16,-8 4-1-16,-6-7 1 0,-8 0-1 15,-13 0 2-15,-8 6 0 16,-7 3 3-16,-10 4-1 15,-4 3 2-15,-7 6-4 16,-11 15-2-16,-3 7 2 16,-7 29 2-16,-3 14-2 15,-1 11-2-15,4-7 0 16,0 9-1-16,7 7 2 16,3-1 1-16,4-5-4 15,0-10 1-15,0-10-5 16,4-12-1-16,-1-9-30 15,1-7-12-15,3-9-28 16,0-9-12-16,3-13-72 16,-6-16-30-16,-8-9 47 15</inkml:trace>
  <inkml:trace contextRef="#ctx0" brushRef="#br0" timeOffset="28687.838">31348 11210 312 0,'-7'-47'118'0,"14"13"-92"0,3-48 8 15,-3 45-3-15,-3-20-6 16,-8-2 2-16,-10-10 0 16,-14-10 3-16,-14 4-16 15,-11 6 1-15,-21 6 1 0,-28 16-2 16,-11 16 2-16,-28 12-9 15,-18 29-2-15,-14 40-1 16,-21 25 0-16,-4 57-2 16,-10 31 1-16,14 53 2 15,14 54 4-15,11 21-2 0,31 7 1 16,36 16-3-16,35-26 0 16,39-15-3-16,38-50 1 15,33-7 0-15,31-28 3 16,49-37-1-16,40-32 2 15,34-35 0-15,54-30 3 16,41-42-1-16,22-40 2 16,14-19 7-16,15-19 3 15,-8-40-6-15,-50-26-2 16,-52-44-7-16,-53-21-2 16,-60-51-2-16,-60-59-2 0,-63-41-10 15,-71 12-6-15,-53 26-8 16,-39 56-2-16,-35 47-24 15,10 53-10-15,4 45-34 16,18 33-14-16,31 26-63 16</inkml:trace>
  <inkml:trace contextRef="#ctx0" brushRef="#br0" timeOffset="29091.864">6057 6952 4 0,'-7'-6'0'0</inkml:trace>
  <inkml:trace contextRef="#ctx0" brushRef="#br0" timeOffset="29770.471">5659 7354 12 0,'7'-38'8'0,"7"1"-6"0,10-32 25 0,-9 31 12 15,6-19 51-15,10-2 22 16,-2-10-32-16,6-16-14 15,-3-3-15-15,-8 4-6 16,-2 9-24-16,-19 2 7 0,-6 11 3 16,-4-7 1-16,-15 6 3 15,1-3-6-15,-7 3-1 16,-4 4-4-16,-14 9-1 16,-17 3-3-16,-22 9-3 15,-10 7-5-15,-43 6 0 0,-17 12-5 16,-42 13-2-16,-36 25-2 15,-21 38 0-15,-39 22-2 16,7 18-1-16,0 41 1 16,-13 13 1-16,27 41-3 15,11 9-2-15,25 25 2 16,41 18 0-16,33-8-2 16,53 18 0-16,42-25-1 15,49-15 3-15,61-23 0 16,52-37 1-16,81-16 0 15,71-37 2-15,78-25 3 16,70-29 2-16,81-25-1 16,71-12 1-16,28-26 0 15,3-24 1-15,15-38-2 0,-7-13-1 16,-36-22-1-16,-35-49 2 16,-49-1 6-16,-54-38 4 15,-27-8-8-15,-29-73-4 16,-88-28-3-16,-102-4 1 15,-92 1-3-15,-127-13 0 16,-112 38 1-16,-128 22 2 16,-102 69-3-16,-92 65 0 15,-78 95 1-15,-10 56 0 16,39 25-9-16,56 3-2 16,99-3-16-16,60 10-6 15,78-13-83-15,70-6-39 16,50-19-52-1</inkml:trace>
  <inkml:trace contextRef="#ctx0" brushRef="#br0" timeOffset="31315.84">14037 14239 300 0,'-21'-18'112'0,"21"18"-87"0,0 0 26 0,3 0 8 16,4 3-6-16,4 12 2 16,3 23-18-16,4 12-8 15,3 19-16-15,4 25 5 0,-1 22 2 16,1 10-10-16,0 30-6 16,-1-2 0-16,-2-13-1 15,-5 3-1-15,-3-9-2 16,0-22-21-16,-3-19-9 15,-4-19-23-15,-3-18-6 16,-8-16-37-16,-10-23-17 16,-18-21-32-16</inkml:trace>
  <inkml:trace contextRef="#ctx0" brushRef="#br0" timeOffset="31539.68">13300 15214 296 0,'-32'0'112'0,"43"-3"-87"0,13-6 22 16,-3 0 5-16,15-10-4 16,31-10 2-16,32-11-13 15,17-10-3-15,39-13-19 16,0 6-7-16,15 4-3 0,-1 9-1 0,-17 16 0 16,-8 3-16-16,-10 3-6 15,-21 3-33-15,-21 3-13 16,-18 1-26-16,-21 5-8 15,-25 1-38 1</inkml:trace>
  <inkml:trace contextRef="#ctx0" brushRef="#br0" timeOffset="31825.265">14933 13957 344 0,'-7'-9'129'16,"4"12"-100"-16,-8 25 22 0,4-12 3 0,-4 12-14 15,-3 16-3-15,-11 28-17 16,-10 19-7-16,-14 6-8 16,-15 29-2-16,-6 15 1 0,-1 3-2 15,-6 22-2-15,-5-9-2 16,5-16 1-16,3 3-10 15,10-9-5-15,15-25-30 16,14-10-12-16,10-28-54 16,11-19-23-16,3-24 2 15</inkml:trace>
  <inkml:trace contextRef="#ctx0" brushRef="#br0" timeOffset="32108.174">13257 14352 272 0,'-7'-91'104'0,"29"51"-81"0,9-8 14 0,-13 33-1 16,0-1-6-16,3 4 2 15,0 12 6-15,4 18 3 16,6 36-21-16,12 27 2 0,17 16-1 0,14 41-9 15,14 10-2-15,39 30-4 16,10 1-1-16,8-22-1 16,14-7 0-1,-18-15-29-15,-14-22-12 0,-11-22-37 16,-13-28-16-16,-22-32-69 16</inkml:trace>
  <inkml:trace contextRef="#ctx0" brushRef="#br0" timeOffset="36313.454">15730 14152 220 0,'-42'-7'85'0,"17"7"-66"0,-6 3 23 0,20-3 6 16,-3 4-5-16,3-1-1 16,8 0-1-16,6 0 1 15,11 0-23-15,15 0 11 0,9-3 7 16,15-6-5-16,29-3-1 15,20-1-9-15,14 1-1 16,32-4-10-16,8 4-2 16,16 2-5-16,-2 1-1 15,-15 3-1-15,-7-6 1 16,-14 9 0-16,-24-10 1 16,-26 7 0-16,-20-3 0 15,-25-4-18-15,-22 10-7 16,-17 0-26-16,-10-3-7 15,-12 3-12-15,-6 3-1 0,-3 4-28 16,-12 5-12-16,-10 13-17 16</inkml:trace>
  <inkml:trace contextRef="#ctx0" brushRef="#br0" timeOffset="36614.187">16429 14293 252 0,'-7'-60'96'0,"10"38"-75"0,1-6 30 0,-1 18 9 16,1 7-16-16,-4 3-2 16,3 3-12-16,1 13-2 15,0 25-15-15,-1 18 5 0,4 7 3 16,0 3-3-16,-3 19 2 15,3 12-11-15,0-2-5 16,-4-7-3-16,1 3 1 16,-1 3-14-16,1-3-7 15,-1-13-32-15,1-15-13 16,-1-6-17-16,-3-23-5 16,0-8-50-1</inkml:trace>
  <inkml:trace contextRef="#ctx0" brushRef="#br0" timeOffset="36870.347">16750 14819 380 0,'7'0'143'0,"0"7"-112"0,4 15 12 16,-4-4-2-16,3 11-14 15,1-1-1-15,3 3-15 16,4 7-7-16,3-7-2 16,0 1-2-16,4-1 2 0,3-3-6 0,0-6 1 15,0-3-39-15,0-7-16 16,-3-5-26-16,-7-4-11 16,-8 0-45-1</inkml:trace>
  <inkml:trace contextRef="#ctx0" brushRef="#br0" timeOffset="37096.399">17223 14804 348 0,'-18'-7'129'0,"14"11"-100"0,-3 8 31 0,4 4 9 16,-1 12-24-16,-3 10-5 15,0 6-18-15,-3 9-6 0,-4 35-9 16,-4 6-5-16,0 0 1 0,-3-3-4 15,0 22 0-15,3-7 1 16,4-5 2-16,4-17-39 16,3-5-14-16,3-10-52 15,4-4-20-15,-4-11-34 16</inkml:trace>
  <inkml:trace contextRef="#ctx0" brushRef="#br0" timeOffset="37604.233">17522 15108 220 0,'-10'-28'85'0,"13"12"-66"0,4-12 32 0,1 12 9 0,2-3-13 16,4 0-2-16,0 7-4 16,4 6-1-16,0 15-22 15,-1 19 3-15,-3 13 0 0,0 25-7 16,1 19-3-16,-5 5-6 15,1 5-2-15,-4 17-1 16,3-2 1-16,-3-3-15 16,1-13-5-16,-1-6-33 15,-4-13-13-15,1-16-27 0,-1-18-11 16,4-19-27 0</inkml:trace>
  <inkml:trace contextRef="#ctx0" brushRef="#br0" timeOffset="37935.557">17621 15064 260 0,'-14'12'96'0,"18"1"-75"0,-1 12 8 0,1-9-1 16,6 6-8-16,4 6 0 15,4-3 4-15,7-6 5 16,7-3-16-16,6-16 2 0,8-10-1 0,0-6-3 15,-4-5 1-15,-6-8-5 16,-12-2 1-16,-13-4 1 16,-15-8 2-16,-20-11-1 15,-15-2-1-15,-7-1-8 16,-10-2-2-16,-8 21 2 16,-3 10 1-16,4 15-3 15,10 20-1-15,7 18-2 16,21 9 0-16,22 7-6 15,20 0-2-15,22-4-37 16,7 1-18-16,14 0-89 16</inkml:trace>
  <inkml:trace contextRef="#ctx0" brushRef="#br0" timeOffset="38368.541">18359 15058 248 0,'10'-10'93'0,"-3"7"-72"0,4-3 3 0,-4 3-5 16,3-4-4-16,5 4 1 16,-1 0 11-16,0 0 5 15,0 0-16-15,-4 0 11 0,1 0 5 16,-4 0-1-16,0-1-1 16,0-2-5-16,4 0-4 15,3-4-5-15,0-8-2 16,4-1-2-16,-4 0 0 15,0-6-6-15,-4-6-4 0,-2-1 3 16,-8 7 1 0,-8-3 4-16,-6 3 1 0,-10 6-3 15,-12 6 0-15,-9 7-3 16,-1 16 2-16,0 21-4 16,3 10-2-16,8 3 2 15,3 12 0-15,11-6-1 16,11 4-2-16,10-1-2 15,14-6-1-15,21 0 4 16,14-13 1-16,11-9 0 16,0-6-2-16,-3-9-4 15,-1-10 0-15,1-3-40 16,-4-13-16-16,0 3-53 0,-4-2-23 16,-14-4-23-1</inkml:trace>
  <inkml:trace contextRef="#ctx0" brushRef="#br0" timeOffset="39571.176">19928 14979 236 0,'-3'-28'90'0,"-1"6"-70"0,1-19 10 16,3 16 2-16,0-3-5 15,3 0 2-15,1 0 3 16,3 6 5-16,0 6-20 16,4 7 4-16,-1 24 2 0,-3 17-3 15,4 8-2-15,-4 11-13 0,0 2-2 16,0-3-3-16,-3 6 2 15,-4 4-30-15,0 0-11 16,3-7-31-16,-3-15-11 16</inkml:trace>
  <inkml:trace contextRef="#ctx0" brushRef="#br0" timeOffset="39737.403">19674 14098 208 0,'-3'13'79'0,"10"-4"-61"0,14 16-5 0,0-15-7 0,15 8-4 15,9 11 1-15,8 21-26 16,4 6-9-16,-1 13-52 16,1 16-22-16</inkml:trace>
  <inkml:trace contextRef="#ctx0" brushRef="#br0" timeOffset="40005.807">20302 15202 252 0,'0'63'93'0,"0"-51"-72"0,4-6 22 16,-4-6 8-16,7-6-16 16,0-6-3-16,0-4 2 15,4-3 0-15,-4-6-18 16,0 3 8-16,-4-9 6 0,-3-7-1 16,7-15 3-16,4-10-7 15,7 4-3-15,6 8-8 16,4 11-1-16,4 18-4 0,0 15 0 15,0 17-1-15,3 18 0 16,0 10-4-16,-3-1-1 16,-7 1-1-16,-4-4-2 15,-3-2-10-15,-1-7-4 16,1-6-33-16,3-1-12 16,0-8-22-16,7-4-10 15,1-3-80 1</inkml:trace>
  <inkml:trace contextRef="#ctx0" brushRef="#br0" timeOffset="40605.518">21819 14656 212 0,'-3'-18'79'0,"10"8"-61"0,0-2 26 0,-4 2 8 16,-3 7-4-16,0-3 1 16,-7 6-10-16,-7 0-4 15,-7 6-19-15,-7 7 1 0,-7 5 3 16,-1 14-2-16,1 5-1 0,0 17-9 16,3-1-3-16,4 0-3 15,10 1 1-15,11-7-7 16,11-3 1-16,10-10 1 15,21-9 1-15,21-12 3 16,11-4 1-16,1-9-1 16,-5 0-2-16,-3-9-28 15,-4 5-11-15,-6-2-30 16,-8 0-11-16,-3-3-67 16</inkml:trace>
  <inkml:trace contextRef="#ctx0" brushRef="#br0" timeOffset="41071.981">22479 14656 268 0,'0'-22'101'0,"4"10"-78"0,-1-4 17 0,1 7 5 16,-4-1-6-16,-4 1 1 15,1 9-9-15,-8 0-2 16,-3 9-16-16,-11 10 1 0,-7 19 0 16,-6 12-5-16,-1 13-1 15,4-4-2-15,6-5-1 0,12-4-3 16,10-16 1-16,14 1 0 16,10-13 3-16,15-13 1 15,3-9 3-15,1-12-3 16,-1-14-2-1,-7-11 0-15,-3-10-1 0,-8-3 2 16,-2 6 3-16,-8 3 2 16,-4 6 3-16,-3 10-1 15,0 7 2-15,-3 8-6 16,-1 10-3-16,1 10-6 16,-1 15 0-16,4 6-2 15,4 7 0-15,3 2 0 16,0-2-2-16,3 0-19 15,4-7-10-15,0-3-38 0,1-3-17 16,2-6-34-16,1-6-13 16,-1-13 7-1</inkml:trace>
  <inkml:trace contextRef="#ctx0" brushRef="#br0" timeOffset="41327.218">22938 13606 372 0,'10'-41'140'0,"-3"29"-109"0,4 5 9 0,-4 7-2 16,0 16-4-16,-4 9 1 0,-3 19-10 16,-3 25-5-16,-1 16-11 15,-6 9-4-15,-8 22-1 0,1 9-2 16,-5-3 1-16,5-6-4 15,3-3-2-15,7 0-29 16,7-19-14-16,7-18-29 16,0-17-11-16,3-15-77 15</inkml:trace>
  <inkml:trace contextRef="#ctx0" brushRef="#br0" timeOffset="41629.012">23336 14594 288 0,'-17'-7'110'0,"17"7"-86"0,-7 0 20 0,3-3 2 16,-7 3-7-16,-6 3 2 15,-4 4-12-15,-8 2-5 16,-2 7-14-16,-1 6-2 0,0 12-1 15,7 10-1-15,8 6 1 16,10-3-4-16,10-6-2 16,15 3-5-16,14-13 0 15,14-9 2-15,3-6 3 16,0-7-13-16,-6-9-5 16,-5-6-73-16,5-13-32 0,-1-6-31 15</inkml:trace>
  <inkml:trace contextRef="#ctx0" brushRef="#br0" timeOffset="42183.063">23671 14694 180 0,'11'-3'68'0,"-4"-7"-52"0,4-2 28 0,-4 6 11 16,0-1 1-16,0-2 1 16,0 3-9-16,-4-1-3 15,-3 7-25-15,-3 4-1 0,-8 8 2 16,1 13-8-16,-1 13 0 16,4 12-5-16,7-3-3 15,11-9-5-15,13-1 0 0,5-15 2 16,6-9 1-16,4-10 3 15,-4-13 3-15,0-12 0 16,-3-12 0-16,-7 6 1 16,-8 6 4-16,-3 6-2 15,-7 7 1-15,-3 9-7 16,-1 6-2-16,1 10-4 16,3-1-3-16,0 4 2 15,4 0 0-15,3 6-13 16,0-12-5-16,0-1-34 15,-3-2-16-15,-1-4-39 16,1-12-94 0</inkml:trace>
  <inkml:trace contextRef="#ctx0" brushRef="#br0" timeOffset="47003.781">24310 13681 232 0,'3'-19'88'0,"1"10"-69"0,3 3 24 0,-3-1 7 16,-1 1-6-16,1 3-1 15,3 3-2-15,0 3 1 16,0 10-23-16,0 12 5 0,0 25 3 15,-4 16-11-15,1 18-3 16,-4 11-6-16,0 14 0 16,3-2-2-16,1-10 2 15,0-9-6-15,-4-3-1 16,0-10-22-16,-4-9-10 16,0-16-39-16,1-13-15 15,-1-8-78-15</inkml:trace>
  <inkml:trace contextRef="#ctx0" brushRef="#br0" timeOffset="47393.224">24627 14308 256 0,'-7'-12'96'0,"0"9"-75"0,-7 9 28 0,7 0 6 15,-3 13-18-15,-8 3-4 16,0 16-13-16,1-1-2 16,-1 4-11-16,4-3 2 0,3-7 4 15,4-3-1-15,7-9 1 16,7-10 4-16,11-2 1 16,3-14-3-16,7-5-1 15,1-7 3-15,-5-3 1 16,-3 0 2-16,-3 3 0 15,-7 7-5-15,-4 2-1 16,-4 17-11-16,-3 2-1 16,-3 4-2-16,3 2 2 15,0 1-6-15,3 3 1 16,4-4-12-16,0-2-3 16,0 6-18-16,0-10-4 15,1 7-30-15,-1-7-10 0,0-6-62 16</inkml:trace>
  <inkml:trace contextRef="#ctx0" brushRef="#br0" timeOffset="47634.614">24948 13556 372 0,'4'-44'140'0,"0"31"-109"0,-1 4 16 16,1 6 0-16,3 6-13 15,0 9-2-15,0 14-10 0,0 8-3 16,0 22-11-16,0 26-5 0,0 12 0 16,-4 0-2-16,-3 13 2 15,0 6-11-15,0-10-4 16,-3-18-30-16,-1-16-10 16,-3-16-17-16,0-18-7 15,-3-10-83 1</inkml:trace>
  <inkml:trace contextRef="#ctx0" brushRef="#br0" timeOffset="48098.362">24652 14054 284 0,'0'-18'107'0,"14"18"-83"0,14 3 21 0,-10 0 5 0,10 3-18 16,8 3-4-16,9 1-7 15,15-1-4-15,7 1-9 16,4 8-7-16,-7-2-2 0,-5 3-1 15,-9-6 0-15,-8-4-11 16,-7-6-7-16,-3-3 8 16,-4-3 4-16,-6-3 3 15,-5-1 4-15,1 1-2 16,-8 0 1-16,1 3 6 16,-4 0 2-16,-7 3 11 15,-3 3 6-15,-8 3 5 16,-3 7 6-16,-7 5-2 15,-4 14 1-15,-7 12-14 16,4 6-4-16,3-3-7 0,11-3-3 16,11-10-2-16,13-6 0 15,8-9-2-15,7-6 2 16,3-10 0-16,0-16 3 16,0-5-1-16,-7-11 0 15,-6-5-3-15,-8-1 1 16,-7 4-2-16,-7 3-1 15,0 6-2-15,-4 6-1 16,4 7-23-16,0 6-10 16,0 3-14-16,3 6-7 15,4 6-22-15,4 4-10 16,6 9-62 0</inkml:trace>
  <inkml:trace contextRef="#ctx0" brushRef="#br0" timeOffset="48309.979">25679 14459 364 0,'21'-25'134'0,"-14"3"-104"0,-4-19 29 16,-3 16 5-16,-3-3-21 16,-1-7-5-16,-3 1-18 15,0-4-5-15,4 10-9 16,3 3-2-16,3 0 0 0,8 3-2 16,7 6 1-16,6 4-7 15,4 2 1-15,11 4-4 16,14-4 2-16,11 7-35 15,-1-6-13-15,-3-4-81 16,-7-5-36-16,-14-8 23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58:55.06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14146 7915 228 0,'-17'-6'88'0,"6"3"-69"0,-6-1 15 0,9-2 1 0,1 6-3 16,-3-3 3-16,3-3-6 16,0-4-3-16,3 1-14 15,4 0 6-15,7-7 4 0,0-3 2 16,4 0 3-16,-1-3-4 15,5-3 0-15,2 0-3 16,4-3-3-16,4 0-5 16,7 0 0-16,3-4-1 15,11-5 1-15,25-7-2 16,24 0-1-16,11 3 1 0,31 3 4 16,15 13-4-16,7 19 2 15,-1 22-7-15,-13 37-3 16,-25 32 5-16,-25 15 5 15,-21 41 0-15,-21 3 3 16,-21 16-6-16,-21 10-1 16,-29-17 0-16,-28 20 0 15,-17-7 0-15,-8-9 0 16,-24 2-2-16,-22-5-1 16,4-22-3-16,-6-22-2 15,-12-20 3-15,18-21 0 16,18-22-4-16,17-28 1 15,15-28-2-15,17-41 0 16,21-26-3-16,25-11 1 16,43-42 4-16,27 4 2 0,18 6-7 15,29 9-2-15,3 22 2 16,-7 28 2-16,-8 32 2 16,-2 22 3-16,-15 19-1 15,-18 18-1-15,-13 28 3 16,-11 10 0-16,-15-3-1 15,-6-6-2-15,-4-10 1 16,-3 3-1-16,-4-12-14 16,-3-3-3-16,-1-7-22 15,1-6-10-15,-1-3-32 16,1-6-13-16,3-7-104 16</inkml:trace>
  <inkml:trace contextRef="#ctx0" brushRef="#br0" timeOffset="768.294">16341 7166 176 0,'7'-41'66'0,"-4"22"-52"0,4-3 23 0,-3 10 6 16,-1-1 1-16,1 0 1 15,-4 1-1-15,0 3 0 16,0 2-24-16,0 7 8 0,0 7 5 16,0 18 0-16,0 19 3 15,0 15-5-15,-4 26 1 0,1 43-9 16,-4 38-4-16,-4 35 0 16,1 47 0-16,-1 3-8 15,4 3-2-15,0-25-3 16,0-7 1-16,3-27-2 15,1-35 0-15,3-23-3 16,0-21-2-16,0-21 1 16,0-23-1-16,0-16-14 15,0-12-5-15,-4-10-17 16,1-8-7-16,-1-11-35 16,1-5-12-16,3-4-92 15</inkml:trace>
  <inkml:trace contextRef="#ctx0" brushRef="#br0" timeOffset="1982.811">17022 8483 236 0,'-32'-7'90'0,"21"4"-70"0,-6 3 21 0,10 0 4 0,-4 0-6 16,0 0 0-16,4 3-11 16,0 4-3-16,7-1-14 15,4 0 11-15,10 3 7 0,11 1 5 16,10-10 1-16,7 6-5 15,4-6-4-15,10 0-6 16,15-6-2-16,10 6-4 16,0 6 1-16,-3-3-4 15,-8-3-1-15,-13 7-2 16,-4-4 0-16,-11-3-2 16,-7 0-1-16,-6 0-1 15,-5 0 0-15,-6 0 0 16,-4-10 0-16,-3 7-9 15,-4-3-4-15,-4 3-33 16,1-4-15-16,-4 7-21 0,3 0-7 16,4 0-20-16,4 10-7 15,3-4-23 1</inkml:trace>
  <inkml:trace contextRef="#ctx0" brushRef="#br0" timeOffset="2328.067">18369 7777 340 0,'18'-34'126'0,"-18"34"-98"0,17-19 14 15,-10 12 2-15,1 7-7 16,-1 7 0-16,-4 8-5 16,-3 14-2-16,-3 18-17 15,-4 31-6-15,-4 13 0 0,-7 19 5 16,1 28 2-16,3-3-7 16,-1-7-4-16,5 16 0 15,3-12 0-15,3-16-19 16,1-22-9-16,3-22-25 15,3-9-8-15,4-19-41 16,7-16-14-16,1-15-33 16</inkml:trace>
  <inkml:trace contextRef="#ctx0" brushRef="#br0" timeOffset="2868.101">18736 7918 260 0,'0'-50'96'0,"11"31"-75"0,13-6 17 0,-10 13 1 16,4-1-1-16,3 0 2 0,4 4-3 16,0 0 2-16,3 2-21 15,4 7 9-15,-1 0 4 0,5 0-3 16,2 7-2-1,5 5-3-15,10 7 0 0,7 12-2 16,0 26 2-16,-4 21-7 16,-10 7-1-16,-14 3-5 15,-15 18 1-15,-17 1-2 16,-21-7 0-16,-14-12-1 16,-11-3 2-16,-7-7-5 15,-17-6-1-15,-15 3 0 16,-3-9 2-16,7-16-5 15,6-9-1-15,8-13 0 16,7-18 0-16,15-13 0 0,20-22 0 16,14-7-3-1,18-5 2-15,18-1-1 16,28-3-2-16,25 7 0 16,-4 9 3-16,0 9 0 15,0 16 1-15,-4 6 0 0,-6 7 2 16,-8 9-1-16,-10 6-1 15,-7 6 1-15,-4-2 1 16,-6-7-28-16,-5-6-9 16,-3-10-32-16,-3-6-12 15,-4-6-40-15,0 0-15 16,-7-3-29 0</inkml:trace>
  <inkml:trace contextRef="#ctx0" brushRef="#br0" timeOffset="3679.933">20073 8232 260 0,'-14'-16'99'0,"10"10"-77"0,4 3 24 15,0 3 8-15,0 0-8 16,0 0-2-16,0 0-6 0,4 3 1 16,3 0-21-16,0 0 7 15,0 3 5-15,4 1-5 0,6-1 0 16,15 0-8 0,21-3 0-16,18-3-4 15,10-3 0-15,17-3-3 16,22 0 1-16,-3-4-4 0,-4 7 1 15,-4 0-5-15,-7 0 0 16,-17 0 1-16,-18 3 2 16,-14-4-5-16,-14 4-3 15,-7 0 5-15,-8 0 3 16,-10 0-6-16,-3-3 1 16,-8-3-14-16,1 0-5 15,0 0-28-15,-1-1-10 16,-3 1-31-16,0 6-10 15,-7 6-87-15</inkml:trace>
  <inkml:trace contextRef="#ctx0" brushRef="#br0" timeOffset="4069.164">20592 7548 340 0,'7'-28'126'0,"0"19"-98"0,3 9 21 0,-3 0 2 15,0 18-4-15,1 17 2 16,-1 9-10-16,0 15-4 16,-7 7-19-16,0 38-3 0,-7 5 0 15,0 4-7-15,-4 25-1 16,0-3-3-16,1-10-2 16,3-2 3-16,0-4 0 15,3-12-4-15,4-13 1 16,0-13-29-16,4-21-10 15,3-13-45-15,0-16-19 16,7-15-80-16</inkml:trace>
  <inkml:trace contextRef="#ctx0" brushRef="#br0" timeOffset="4399.484">21639 7667 336 0,'25'-53'126'0,"-7"28"-98"0,10-6 21 0,-14 21 2 16,4 4-11-16,-1 9 2 15,-3 16-7-15,-3 15-1 16,-4 20-19-16,-7 8 0 0,-7 26 1 15,-7 19-6-15,-4-4-3 16,-3 13-4-16,0 16-3 16,3-13 1-16,4-12 1 15,4-13-12-15,-1-16-3 16,8-6-27-16,3-18-9 16,3-20-28-16,8-15-9 15,6-10-84 1</inkml:trace>
  <inkml:trace contextRef="#ctx0" brushRef="#br0" timeOffset="4926.186">22497 7805 272 0,'17'-37'101'0,"-6"21"-78"0,3 3 15 16,-7 7 2-16,-3-3 0 15,-4 9 5-15,-4 0 0 0,-3 6 2 16,-4 3-26-16,-3 4-1 0,-7 9 1 16,-7 3-3-16,-11 13-1 15,-7 27-1-15,-7 17 0 16,0 3-8-16,4 12-3 15,10 9-1-15,11-2 0 16,14-10 2-16,14-16 1 16,25-12 1-16,17-6 2 15,14-10-5-15,4-12-1 16,11-16-2-16,17-13 1 16,11-9 0-16,-4-9 3 15,-3-13 1-15,-4-22 1 16,-10-16-2-16,-15-6-1 15,-21-6 1-15,-27-12 1 16,-22-20-3-16,-15 4-1 0,-20 6-1 16,-25 6-2-16,-11 9-2 15,4 10-1-15,11 13-5 16,10 9-2-16,11 9-22 16,13 10-6-16,8 9-32 15,7 4-10-15,14 2-35 16,18 4-15-16,6-1-18 15</inkml:trace>
  <inkml:trace contextRef="#ctx0" brushRef="#br0" timeOffset="5330.643">23597 6968 396 0,'11'-34'148'0,"-11"34"-115"0,14-16 17 0,-10 13 2 16,3 0-15-16,-4 0 1 0,1 12-1 15,-1 0-2-15,-10 45-18 16,4-7-1-16,-19 56 0 0,-13 73-2 16,3 37 0-16,8 10-8 15,6 18-2 1,15-9 0-16,13-12 0 16,18-26-2-16,11-34-2 0,0-32 3 15,0-21 0-15,-4-22-8 16,-7-20-4-16,-7-14-35 15,-3-14-14-15,-7-15-63 16,-8 3-25-16,-6-6-42 16</inkml:trace>
  <inkml:trace contextRef="#ctx0" brushRef="#br0" timeOffset="7282.787">24201 7943 288 0,'-18'3'107'0,"14"-3"-83"0,-3 7 32 0,7-7 12 0,-3 3-10 16,-1 0 1-16,4 0-18 15,0 0-7-15,7 0-20 16,7-3 2-16,11-3 4 0,7 0-7 15,7-3-2-15,7-4-9 16,10 1-1-16,8 0-1 16,-1 2 2-16,-10 4 1 15,-7 3 1-15,-11 3-7 16,-10 4-2-16,-11 2-53 16,-7 4-22-16,-7 2-76 15,-7 4-33-15,-4 0 49 16</inkml:trace>
  <inkml:trace contextRef="#ctx0" brushRef="#br0" timeOffset="7494.711">24296 8357 332 0,'-28'6'126'0,"38"-2"-98"0,8-1 30 0,-4-3 5 15,11 0-9-15,6-3 0 16,19 3-17-16,10 0-5 15,3 3-19-15,-3 3-6 0,-7-3 0 16,-11 6-2-16,-6 1 0 16,-8-1-25-16,-3 1-12 15,-4-7-49-15,0-6-23 16,4 3-85 0</inkml:trace>
  <inkml:trace contextRef="#ctx0" brushRef="#br0" timeOffset="8557.615">25622 7730 296 0,'-42'-19'112'0,"31"7"-87"0,1-10 15 0,10 9 3 16,7-2-6-16,3-7 2 15,8 3-6-15,10-6-3 16,8 3-16-16,6-3 4 0,7 0 5 16,18-4 3-16,25 11 2 15,7 11-2-15,14 7 1 0,14 25-6 16,-4 32-1-16,-21 12-2 15,-24 25-2-15,-21 22-2 16,-26 0-1-16,-20-6-3 16,-25 2-1-16,-25 4-5 15,-10-9-3-15,-8-10 0 16,-6-18 1-16,-11-17-12 16,-11-11-3-16,11-17 17 15,10-9 11-15,15-12-9 16,10-16-5-16,11-16-4 15,14-16 2-15,21-18-2 16,17 6 1-16,15 3 0 16,7 9 0-16,4 10 0 0,-1 7 0 15,0 8 0 1,1 10 0-16,3 6 2 0,-11 10 2 16,-3 3-8-16,-7 3-3 15,-4-3-28-15,-4-4-14 16,-6-2-31-16,-4-4-13 15,-3 1-108 1</inkml:trace>
  <inkml:trace contextRef="#ctx0" brushRef="#br0" timeOffset="8933.943">27079 7213 352 0,'7'-38'132'0,"-7"38"-103"0,-3-16 25 15,3 13 6-15,0 3-13 16,0 0-3-16,-4 22-5 15,1-3-2-15,-1 25-20 16,-3 47-1-16,0 25 0 0,0 16-4 0,-4 31-2 16,1 12-3-1,3 16-2-15,3-12-3 0,8-28-2 16,3-10 1-16,3-16-1 16,1-18-5-16,0-23-1 15,-1-24-24-15,1-19-10 16,-1-22-39-16,1-10-15 15,0-12-102 1</inkml:trace>
  <inkml:trace contextRef="#ctx0" brushRef="#br0" timeOffset="9954.376">27601 8022 272 0,'-14'-10'101'0,"7"10"-78"0,-3-9 28 0,6 9 8 15,-3-3-5-15,0-4 1 16,0 7-12-16,3-3-1 16,1-3-24-16,3 6-2 0,0 0 1 15,0 0 0-15,7 0 1 16,0 0-3-16,0 0-1 16,0 0-4-16,0 0-1 15,4 6-3-15,-1-3-1 16,1-3-1-16,3 7 2 0,0-4-1 15,4 3 2-15,6-3-2 16,5-3 2 0,6 0-4-16,14 0 0 0,11-3-1 15,4-3-2-15,-8 6-2 16,-10 0 1-16,-7 0 1 16,-11 0 0-16,-7 0-7 15,-3 0-3-15,-4 0-25 16,-3-3-10-16,-1-4-23 15,1-2-10-15,-1 6-16 16,1 3-6-16,0 3-49 16</inkml:trace>
  <inkml:trace contextRef="#ctx0" brushRef="#br0" timeOffset="10629.54">28504 7733 232 0,'0'-12'88'0,"4"2"-69"0,0 1 28 0,-1 3 8 0,1-4-3 16,-1-2 2-16,1-4-6 16,3-6 0-16,0 0-27 15,0-3 8-15,3 3 2 0,4 0-5 16,1 3-3-16,2 4-7 16,1 2-2-16,3 4-2 15,4 2 0-15,6 4 0 16,8 6 0-16,11 13-2 15,6 18 1-15,4 17-2 16,-7 2 2-16,-4 16-2 16,-10 16 0-16,-11 12-1 15,-10 0 0-15,-11 0-2 16,-17 0-1-16,-19-3-1 0,-17 1 2 16,-10-17-3-16,0-12 0 15,-8-13-1-15,1-12-2 16,-1-10 1-16,1-12 1 15,6-10-1-15,11-15-1 16,11-13 1 0,14-21 1-16,17-11-3 0,22 4-2 15,14 0-1-15,6 7 3 16,12 5-5-16,10 13 0 16,10 6 3-16,1 10 1 15,0 9 2-15,-15 7 2 16,-10 2-1-16,-7 7 2 15,-11 0 0-15,-7 6 1 0,-7-6-16 16,-3 0-4-16,-4-4-23 16,-4-2-8-16,-3-7-19 15,0 3-9-15,0-2-28 16,0-4-10-16,-3 3-47 16</inkml:trace>
  <inkml:trace contextRef="#ctx0" brushRef="#br0" timeOffset="11080.909">29626 7269 324 0,'7'-19'123'0,"-7"19"-95"0,4-19 18 0,-4 19 4 16,0-9-6-16,0 0 4 15,3-1-7-15,-3-2-3 16,4-4-21-16,-1 4 5 0,1-1 2 16,0 0-4-16,-1 13-1 15,1 0-5-15,-1 22-1 16,1-3-1-16,-4 25 0 0,-7 38-4 15,0 2-3-15,3-18 0 16,-7 53-1 0,1 51-2-16,-1-17 1 15,4 17 0-15,4-11 3 0,3-21-3 16,3-18-2-16,4-14 0 16,-3-12 1-16,3-12-1 15,-4-16 2-15,1-16-7 16,-1-13 1-16,1-8-19 15,-4-14-6-15,0-12-42 16,0-9-18-16,0-3-135 16</inkml:trace>
  <inkml:trace contextRef="#ctx0" brushRef="#br0" timeOffset="12101.062">24638 10699 252 0,'-39'0'96'0,"29"-6"-75"0,-1 6 36 0,11 0 11 16,0 0-13-16,7-3-5 16,7 0-6-16,14 3-1 15,8 0-24-15,6 3 7 0,4 0 2 16,3-3-7-16,8 9-1 16,6-2-8-16,8-4-2 15,-4 6-6-15,-4-2-3 16,-13-4 2-16,-8-3 0 15,-10 6-12-15,-8-3-7 16,-6-3-46-16,-7 3-22 16,-11 0-56-16,-11 7-22 15,-14 2 20-15</inkml:trace>
  <inkml:trace contextRef="#ctx0" brushRef="#br0" timeOffset="12312.675">24730 11029 368 0,'-11'12'140'0,"22"-6"-109"0,10 1 20 16,-3-7 3-16,6-3-17 15,8-1-3-15,14-5-12 16,17 0-1-16,4-1-12 16,-3 4-5-16,-4 6-1 0,-11 0-13 15,-6 3-6-15,-8 0-33 0,-3 0-16 16,-4 0-28-16,4-3-12 15,6-6-42 1</inkml:trace>
  <inkml:trace contextRef="#ctx0" brushRef="#br0" timeOffset="13002.833">26151 10505 304 0,'-49'-53'115'0,"24"31"-89"0,-6-13 12 0,20 20-1 15,-3-4-3-15,3 0 2 16,8 3-6-16,6-3-2 15,11 7-15-15,8-4 5 0,9 4 5 16,5 2-1-16,6 7-1 16,4 6 2-16,7 7 2 15,14 15-4-15,7 19-1 16,-4 28-5-16,-10 0 1 16,-14 6-3-16,-14 13 2 15,-21 10-2-15,-18-7 2 16,-18-10-8-16,-14-9-2 15,-7-2-1-15,-3-8 0 16,-8-14-5-16,-10-14 1 16,4-9 2-16,3-9 1 15,7-9-1-15,11-7-2 16,10-6-4-16,18-4 0 0,17-2 0 16,18-4 2-16,15-2-1 15,10 2-1-15,3-2 3 16,7 5 0-1,4 7 1-15,0 0 0 0,-7 3 2 16,-7 0 3-16,-4 3-33 16,-10 0-13-16,-4-3-29 15,-3 0-8-15,0-3-27 16,-4 0-9-16,-3-3-51 16</inkml:trace>
  <inkml:trace contextRef="#ctx0" brushRef="#br0" timeOffset="13678.833">27587 9868 236 0,'0'-18'90'0,"0"18"-70"0,4-16 17 0,-4 16 2 16,0-3 3-16,0-3 7 15,0 2 1-15,0-2 2 16,-7 6-28-16,0-3 8 0,-15 12 3 16,5-5-8-16,-22 46-3 15,7-13-6-15,-14 39-1 16,-24 49 2-16,-1 13 0 15,4 3-2-15,14 13 2 16,18-7-8-16,25-15-4 16,17-13-2-16,14 6-1 15,7-9-5-15,0-15 1 16,0-20 2-16,1-18 3 0,-5-19-13 16,-3-7-5-16,1-18-28 15,-1-12-12-15,4-14-51 16,-1-12-24-1,1-9-58-15</inkml:trace>
  <inkml:trace contextRef="#ctx0" brushRef="#br0" timeOffset="14849.56">27757 10543 172 0,'-7'-7'66'0,"7"4"-52"0,0-3 14 15,0 3 5-15,0-4-6 16,0 1 1-16,0-3 0 16,0-1 2-16,0 1-16 15,0-4 16-15,0 1 9 0,-4-4 2 16,0 7 0-16,1-1-7 16,3 1-4-16,0 0-8 15,7-4-1-15,4 1-3 16,10-4 0-16,14 3-3 15,14 4 1-15,15 3 0 16,-1 15-1-16,-3 16 1 0,-3 16 3 16,-8 9-7-16,-10 6 1 15,-14 4 1-15,-15 6 3 16,-13 3-5-16,-11 12 1 16,-18-8-8-16,-14-4-1 15,-7-13 0-15,-3-9 2 16,6-9-5-16,8-10-1 15,3-3-2-15,7-9 0 16,4-10 2-16,7-6 0 16,7-3-3-16,7-7 2 15,7-2-1-15,10-7 0 16,12 6 0-16,16-2-2 16,12 5 0-16,3 1 3 0,0 3 0 15,-4 3 3-15,-10-1-14 16,-4 4-5-1,-3 0-20-15,-4-3-9 0,-7 0-17 16,-3 0-6-16,-4-3-29 16,-3-1-11-16,-1-2-45 15</inkml:trace>
  <inkml:trace contextRef="#ctx0" brushRef="#br0" timeOffset="15134.119">28483 10066 356 0,'14'-35'134'0,"-14"35"-104"0,50-3 29 0,-43 0 8 16,18 16-11-16,10 15 0 15,0 16-14-15,0 6-6 16,-6 35-20-16,-12 15-3 0,-10 16-2 15,-10 25-4-15,-8-3-2 16,-6-12-2-16,-5-4-3 16,-2-12-2-16,-1-4 1 15,4-24-34-15,0-20-17 16,3-8-35-16,4-17-15 0</inkml:trace>
  <inkml:trace contextRef="#ctx0" brushRef="#br0" timeOffset="15733.569">24719 12700 348 0,'-10'-10'132'0,"20"7"-103"0,11-3 36 15,-7 0 11-15,8-1-15 16,6-2 0-16,11 6-24 16,14-3-8-16,10 6-17 15,8 6-5-15,3-3-3 0,-7 6-2 16,0 4 1-16,3-4-2 15,-3 1 2-15,-7 2-26 16,-7 1-12-16,-14-4-31 16,-11 1-11-16,-14-4-36 15,-14 10-14-15,-10 2-25 16</inkml:trace>
  <inkml:trace contextRef="#ctx0" brushRef="#br0" timeOffset="15958.891">24850 13151 416 0,'-29'10'154'0,"33"-10"-120"0,10 9 23 0,-3-9 5 15,3 0-26-15,10 0-5 16,15 0-19-16,14 0-5 16,11 0-5-16,6 0-2 0,-6 0 3 0,3 0-2 15,3-3 2-15,-3-3-20 16,-3 6-8-16,-8 0-31 15,-6-3-13-15,-8-4-34 16,-3 7-14 0,-4-3-33-16</inkml:trace>
  <inkml:trace contextRef="#ctx0" brushRef="#br0" timeOffset="16273.028">26427 12418 396 0,'3'-32'148'0,"4"23"-115"0,7-4 17 0,-7 10 2 16,0 3-12-16,-3 6-1 16,-4 7-9-16,-7 15-4 15,-4 10-14-15,-3-1-3 0,0 4-2 16,0 0-1-16,7 0 1 15,3-1-6-15,11-2-3 16,11-3-2-16,14-4 3 16,10-6 2-16,4-6 2 15,0 0-1-15,-4-10 1 16,-7-6-26-16,-3-3-10 16,-7-6-43-16,-4-7-18 15,-3 1-105-15</inkml:trace>
  <inkml:trace contextRef="#ctx0" brushRef="#br0" timeOffset="16530.844">26956 12314 432 0,'3'-16'162'0,"1"16"-126"0,-4 13 18 15,0 0 2-15,-4 15-12 16,-6 16 1-16,-4 9-16 15,-4 10-8-15,-3 21-12 16,0 23-4-16,-1 3 1 0,5 3-3 16,-1 6 0-16,4-3-1 0,7-10 1 15,3-12-4 1,4-15-2-16,4-7-27 16,3-19-12-16,0-12-59 0,4-10-22 15,6-9-77 1</inkml:trace>
  <inkml:trace contextRef="#ctx0" brushRef="#br0" timeOffset="17669.94">7126 8853 256 0,'7'-41'96'16,"0"13"-75"-16,-7-13 19 0,0 16 2 0,-3-13-5 15,-11-12 1-15,-11 3-8 16,-21-3-2-16,-17 6-15 16,-15 0 3-16,-24 3 2 0,-22 0 5 15,-6 7 3-15,-33-1-7 16,-6 4-4-16,-25 12-2 0,-7 10 1 16,-25 18-3-16,0 16-1 15,-31 19-4-15,-8 31-1 16,-6 32-3-16,-12 9-2 15,19 35 12-15,-4 5 4 16,28 29-2-16,32-12 2 16,35 6-9-16,32 6-2 15,52-29-3-15,44 7-2 16,41 7 1-16,36-17-1 16,49 7 0-16,35 3 0 15,64 0 2-15,36-12 3 16,45-1 0-16,45-9 2 0,54-28 0 15,46-25 1-15,46-25-2 16,13-26-1 0,15-30-1-16,-11-36 0 15,-21-30-2-15,-14-13 1 0,-21-25 4 16,-39-35 4-16,32-37-9 16,-61-32-2-16,-59 10-1 15,-71-32 2-15,-56 10 0 16,-53-25-1-16,-50-4 3 15,-63-9 0-15,-88 16-1 16,-64-3 1-16,-67 34-11 16,-70 32-2-16,-60 27 3 15,-39 48 3-15,-15 38-2 0,5 30 0 16,17 29 0-16,56 19 2 16,15 12-27-16,59 7-11 15,36 6-50-15,42 9-21 16,49 4-86-1</inkml:trace>
  <inkml:trace contextRef="#ctx0" brushRef="#br0" timeOffset="20073.514">26014 12060 184 0,'17'-81'68'0,"-6"37"-52"0,7-6 30 0,-8 24 10 0,1 14-4 16,-1-1 1-16,-2 4-3 15,2 9-1-15,-3 16-27 16,0 28 11-16,-7 12 5 0,-7 16-9 15,-10 44-5-15,-8 19-5 16,-7 41 0-16,-3 5-8 16,0 20-4-16,3-7-2 15,4-18 1-15,3-10 3 16,4-12 2-16,7-29-5 16,7-21-2-16,3-20-2 15,8-21 1-15,3-19 0 16,3-9 1-16,8-20-2 15,6-5 1-15,8-7 0 16,11-3 3-16,2-7-3 0,8 1 0 16,0 0-1-16,7 6 1 15,18 0-4-15,21 0 0 16,-1-3 1-16,5 0 2 16,17 0-3-16,3 3 0 15,-10 0 1-15,0 6 0 16,-4 3 0-16,-3 4 0 15,-11-1 0-15,-10 4 2 16,-11 0-1-16,-10-1-1 16,-4-2-2-16,-11-4 1 15,-3-2 1-15,-7-7 0 16,-4-7 0-16,-3-5 2 16,-4-7-3-16,-3-6 0 15,-1-10 1-15,-3-9 2 0,1-6-1 16,-1 3-1-16,0-3-2 15,0-3 1-15,0-10 1 16,0-25 0-16,-3-12 0 16,-4-19 2-16,-7-35-1 15,-7-9 2-15,-14-31-2 16,-18 15 2-16,-13 3-2 16,-8 29-1-16,0 22-2 15,0 21 1-15,-4 19 1 16,8 32 0-16,10 9 0 15,-17 7 2-15,-15-14-3 16,11 20 0-16,7 3-19 16,11 6-7-16,7 6-26 15,3 7-11-15,0 6-13 0,0 6-2 16,-3 6 8-16,-7 10 5 16,-8 9 20-16,-6 4 8 15,-1 2 25-15,1-2 12 16,0-4 2-16,6-6 2 15,4-7-6-15,11-8 0 16,10-7-81 0</inkml:trace>
  <inkml:trace contextRef="#ctx0" brushRef="#br0" timeOffset="23151.311">7934 1581 192 0,'-11'-22'74'0,"11"13"-58"0,0-13 12 0,4 9 2 16,3-2-3-16,4-10 4 16,3-3 7-16,0-4 3 15,3 10-21-15,5 3 8 0,-1 32 5 16,0 15 5-16,-7 19 4 16,-7 25-12-16,-7 32-3 15,-7-1-10-15,-11 13 0 16,-3 7 1-16,-11-11 1 15,1-14-6-15,-5-11 0 16,-2-8-6-16,2-20-2 16,5-5-2-16,2-10 0 15,5-13-2-15,3-9 2 16,6-22-4-16,5 0 0 0,3-28 1 16,3-23 0-16,8-30 0 15,6-13 0-15,8-28 0 16,17-23 0-16,8 11-3 15,13-23 2-15,8 6 3 16,-4 13 1-16,3 13-4 16,8 12 1-16,-1 16-2 0,-6 18 0 15,-4 20 2 1,-7 31 0-16,-8 15 4 16,-2 26 5-16,-8 18 1 0,-3 25 2 15,-4 32-4-15,-7 25 0 16,-3 31-3-16,-4 13 0 15,-4 6-3-15,-2 13-2 16,-5-26 1-16,-3-12 1 16,-3-22 1-16,-1-19 1 15,-3-21-9-15,-4-29-2 16,1-22-42-16,-4-16-20 16,0-15-40-16,-4-13-15 15,-10-28-50 1</inkml:trace>
  <inkml:trace contextRef="#ctx0" brushRef="#br0" timeOffset="23343.956">8005 1785 340 0,'-11'6'126'0,"29"-12"-98"0,13 0 19 15,-9-4 0-15,13-5-16 16,25-4-4-16,17 0-17 15,8 0-7-15,-7 10-2 16,-8 0-12-16,-6 15-5 0,-8 6-56 16,-10 26-23-16,-4-10-59 15</inkml:trace>
  <inkml:trace contextRef="#ctx0" brushRef="#br0" timeOffset="23902.023">9109 948 356 0,'0'-31'132'0,"0"31"-103"0,3 9 18 0,1 4 1 0,-1-1-13 16,1 19-3-16,-1 1-5 15,-3 34-2-15,0 21-14 16,-3 11-4-16,-8 24-3 16,-3 16-5-16,-7-13 1 0,0-6 0 15,-4 4 2-15,4-10 1 16,7-26 1-16,7 1-2 15,3-28-2-15,8-10 1 16,3-9 1-16,3-7 1 16,5-6 1-16,2-2 0 15,4-8 2-15,4-5-1 16,10-7 0-16,11-12-1 16,11-7 0-16,3-18 0 0,0-13 2 15,-8-6 1-15,-6-3 3 16,-10-7-3-16,-12 0 1 15,-13-5-5-15,-15 5 0 16,-20-6-1-16,-22 10 1 16,-14 12-11-1,0 0-4-15,0 19-19 0,7 6-7 16,11 10-20-16,10 6-6 16,14 9-34-16,11 9-15 15,14-5-35 1</inkml:trace>
  <inkml:trace contextRef="#ctx0" brushRef="#br0" timeOffset="24364.572">10012 1638 312 0,'3'-25'118'0,"8"6"-92"0,3-3 15 16,-7 19 0-16,0-13 1 15,0 4 4-15,-7 5-7 16,-3 1-1-16,-11 6-22 16,-15 6 0-16,-13 10-2 0,-14 3-3 15,3 0-1-15,3 9-6 16,8 3-1-16,10 1-1 16,8-4-2-16,9 3-2 15,12 0 1-15,13-9 1 16,15 0 0-16,14 3 0 0,7-6 2 15,3 6-1-15,1-3-1 16,-1 10 1-16,-3-10 1 16,-4 12-1-16,-3-3-1 15,-11 7 14-15,-14 3 7 16,-10 6-4-16,-11-6 1 16,-7 3-9-16,-4-16-1 15,-7-3-4-15,-10-6-3 16,-7-4-3-16,-8-12 1 15,-3-6-1-15,4-6 0 16,7-10-27-16,6 3-10 0,12 1-27 16,10 2-9-16,10 1-11 15,15-1-4-15,13-3-65 32</inkml:trace>
  <inkml:trace contextRef="#ctx0" brushRef="#br0" timeOffset="24772.356">10612 1769 272 0,'-4'-28'101'0,"1"13"-78"0,-5-4 11 16,5 9 1-16,-1-2 1 16,-3-4 3-16,-3 7-4 0,-1 6-1 15,-3-7-19-15,-7 10 9 0,-4 10 3 16,-7 18-1-16,-6 22-1 15,-1 0-11-15,4 13-6 16,10-4-1-16,14 7 2 16,15 0-4-16,17-3-1 15,14-10 0-15,8-12 0 16,10-13 0-16,17-18 2 16,11-17-3-16,-3-12 0 15,-8-9 5-15,-10-6 5 16,-14-7-1-16,-14-3 1 15,-14-3-5-15,-18-9 0 16,-22-1-5-16,-23 4-2 0,-15-4-3 16,0 10-1-16,7 10-20 15,3 9-10-15,8 6-23 16,10 12-10-16,11 1-24 16,10 9-11-16,11 3-60 15</inkml:trace>
  <inkml:trace contextRef="#ctx0" brushRef="#br0" timeOffset="25055.449">11077 939 296 0,'11'-85'112'0,"-1"57"-87"0,5-1 35 0,-8 23 11 15,3 12-8-15,1 13-3 16,-4 16-18-16,-4 18-8 16,-6 7-20-16,-4 27 0 0,-4 20 0 15,-3 6-7-15,0 15-4 16,0 7-2-16,3-12 1 16,1-11-14-16,3-8-5 15,0-7-35-15,3-12-16 16,0-16-42-16,4-13-16 15,8-12-26 1</inkml:trace>
  <inkml:trace contextRef="#ctx0" brushRef="#br0" timeOffset="25403.444">11398 1785 304 0,'0'-6'115'0,"0"6"-89"0,0 6 8 16,4 0-1-16,-4 16-6 15,0 3 4-15,3 7-2 16,1 5 0-16,3 1-16 16,3 0 5-16,5-4 5 0,6-6-3 15,7-9 0-15,14-9-7 0,15-4 0 16,3-12-4-16,-4-4 2 15,-3-9-6-15,-11 4-3 16,-6-10 1-16,-12 0 2 16,-13-7-2-16,-11 4 0 15,-7 0-14-15,-7 3-8 16,-4 0-34-16,1-4-14 16,2 11-27-16,5-4-11 15,6 9-42 1</inkml:trace>
  <inkml:trace contextRef="#ctx0" brushRef="#br0" timeOffset="25703.183">12125 895 408 0,'7'-41'154'0,"-3"38"-120"0,3 3 28 16,0 9 6-16,3 7-25 16,1 15-6-16,-1 13-14 15,1 13-4-15,0 30-11 16,-1 14-3-16,-6 2-1 0,-4 16-2 16,-4 13 1-16,1-22-2 15,-4-10-1-15,0-12-17 16,-4-10-9-16,0-15-26 15,4-13-10-15,0-15-18 0,4-17-7 16,3-5-85 0</inkml:trace>
  <inkml:trace contextRef="#ctx0" brushRef="#br0" timeOffset="25926.44">11829 1497 356 0,'-39'28'132'0,"39"-19"-103"0,14 7 25 0,0-7 4 16,7-9-6-16,11 4 4 15,10-4-18-15,18 0-8 0,18-4-17 16,0 4-6-16,-1 0-3 16,-6 0-5-16,-4 4 1 15,0 2-33-15,-4-6-13 0,-6 3-43 16,-8-3-16-16,-3 6-75 15</inkml:trace>
  <inkml:trace contextRef="#ctx0" brushRef="#br0" timeOffset="26330.929">12626 1857 404 0,'-39'35'151'0,"36"-23"-118"0,6 1 9 0,8-10-5 15,10-3-13-15,14-6-2 16,11-7-10-16,3-15-3 16,-3-3-5-16,-7-7 2 0,-7 13 3 15,-7-10-5-15,-11 7 0 16,-11 0 0-16,-13 9 2 15,-15 7-1-15,-14 2 0 16,-14 20 1-16,-3 21 3 16,-1 19 5-16,8 7 1 15,7 5 0-15,10-8 1 16,11-1-8-16,14-3-3 0,14-9-3 16,21-4 1-16,25-5-2 15,10-10-1-15,4-10-17 16,0-5-6-16,4-7-44 15,-1 0-19-15,-3 0-83 16,-14 3-78 0,-10 0 90-16</inkml:trace>
  <inkml:trace contextRef="#ctx0" brushRef="#br0" timeOffset="27879.045">13593 1042 204 0,'14'-44'77'0,"-7"19"-60"0,0-31 13 0,-4 27 3 16,1-8-2-16,-4 2 4 16,0 1 1-16,-4 6 2 15,1 2-21-15,-1 8 6 0,-3 21 1 16,-3 31 5 0,3 29 5-16,-1 22-2 0,1 43 1 15,7 32-16-15,4 28-5 16,7 0-6-16,10-12-1 15,7-10 1-15,4-37 3 16,3-23 0-16,4-27 0 16,-4-26-1-16,-3-34 2 15,3-35-3-15,0-21 1 16,1-17-3-16,-1-24 2 16,0-35-2-16,-3-16 0 15,-4-43-6-15,-7-1 1 16,-7-40 0-16,-10 19 0 0,-11 3-5 15,-4 28 1 1,1 47 2-16,3 25 1 16,0 37-8-16,3 26-4 15,8 31-22-15,10 13-8 0,7 9-32 16,4 6-15-16,-1 29-82 16</inkml:trace>
  <inkml:trace contextRef="#ctx0" brushRef="#br0" timeOffset="28404.274">14407 1782 304 0,'0'-41'112'0,"0"19"-87"0,0-3 15 0,0 16 1 15,0-1-3-15,-3 4 2 16,-4 6-14-16,-4 19-5 0,-6 22-12 15,-8 12-2-15,-3 7 0 0,-4 2-3 16,4 4-1-16,7-9 1 16,6-10 2-16,12-7-3 15,10-18 0-15,7-22 3 16,7-19 1-16,4-15 3 16,0-4 1-16,-1-12 6 15,-2 3 3-15,-8 6-1 16,-4 16-2-16,1 10-5 15,-8 18-2-15,1 12-6 16,-1 7-1-16,1 7-3 16,3-7-1-16,4 9 1 0,-1-6 0 15,4 3-25-15,0 0-10 16,0 4-26 0,1-4-10-16,-1-3-19 0,-4 0-9 15,1-15-50 1</inkml:trace>
  <inkml:trace contextRef="#ctx0" brushRef="#br0" timeOffset="28706.195">14778 518 288 0,'0'-69'110'0,"3"51"-86"0,4 2 22 0,1 7 4 0,-1 9-5 15,0 9 0-15,3 7-7 16,-3 18-1-16,0 10-21 16,-3 22 0-16,-4 34-2 0,-7 7-7 15,-4 34-2-15,-3 6-1 16,4 1 0-16,-1 2-16 16,7-3-4-16,4-15-27 15,4-19-13-15,3-6-8 16,4-20-3-16,-1-11 6 15,1-14 5-15,-1-18-37 16,1-25-39 0,3-9 45-16</inkml:trace>
  <inkml:trace contextRef="#ctx0" brushRef="#br0" timeOffset="29049.956">15039 1563 328 0,'0'-4'123'0,"3"4"-95"0,1 10 16 0,0-7 0 16,-1 13-9-16,-3 12 2 15,0 16-6-15,0 15-1 0,4 1-17 16,6-16-1-16,4 3 1 0,7-13-3 15,8-2 2-15,2-20-3 16,1-6 0-16,0-12-3 16,-4-6-1-16,0-17-3 15,-6-8-2-15,-8-4 1 16,-7-3 1-16,-7 10-30 16,0 2-11-16,-4 1-24 15,1 12-11-15,-1 0-18 16,4 7-5-16,4 2-37 15</inkml:trace>
  <inkml:trace contextRef="#ctx0" brushRef="#br0" timeOffset="29334.661">15409 1760 280 0,'7'31'107'0,"11"-18"-83"0,14-4 24 15,-11-9 6-15,14-9-2 0,4-13 4 16,3 0-27-16,-6-12-9 15,-5-4-13-15,-9 7-1 0,-12-7 1 16,-10 7-3-16,-10 12-1 16,-8 3-1-16,-10 16 1 15,-4 10-2-15,0 11 2 16,0 23 4-16,8 7 4 16,13 11-6-16,22-8-3 15,17-1-1-15,14-9-1 16,8-16 0-16,10-3 0 0,10-16-25 15,11 1-10-15,-3-4-53 16,-4-6-21-16,-3-12-51 16</inkml:trace>
  <inkml:trace contextRef="#ctx0" brushRef="#br0" timeOffset="30297.578">16898 876 184 0,'4'-50'68'0,"-1"21"-52"0,4-14 19 0,-3 27 7 16,3-3 5-16,-4-3 4 15,1 10-1-15,-1-7-1 16,1 16-27-16,-4 3 7 0,0 12 4 0,0 32 0 16,3 19 3-1,1 6-7-15,-1 19-1 0,1 34-9 16,0 0-4-16,-1-3-6 16,1 26-1-16,-1-11-3 15,1-18 2-15,-1-9-2 16,1-10 0-16,-1-9-3 15,1-7-2-15,-1-12 1 16,1-18 1-16,-1-7-1 16,1-19-1-16,-1-7-2 15,1-8 1-15,-4-10-4 16,3-10 1-16,-3 1-27 16,0-10-9-16,0 4-24 15,0-4-8-15,4 3-12 0,-1-3-3 16,5 10-56-1</inkml:trace>
  <inkml:trace contextRef="#ctx0" brushRef="#br0" timeOffset="30760.87">17702 807 220 0,'0'-25'85'0,"0"15"-66"0,0 1 19 16,0 9 5-16,0-9-2 15,0 2 2-15,0-2-3 16,0-1-1-16,0-5-21 16,4 5 7-16,-1 1 5 0,1 9 4 15,0 9 4-15,-1 20-6 16,-3 27 1-16,0 19-10 16,0 29-2-16,0 24 1 15,0 7 1-15,4 19-15 0,3-13-4 16,0-9-1-16,3-20 0 15,1-14-1-15,-1-7 1 16,1-13-2-16,-4-12-1 16,0-19-6-16,0-16-4 15,-3-12-14-15,-1-3-5 16,-3-7-36-16,0-9-15 16,0 10-128-1</inkml:trace>
  <inkml:trace contextRef="#ctx0" brushRef="#br0" timeOffset="33122.686">17381 1447 136 0,'7'-10'52'0,"-3"10"-41"0,3-9 11 16,-3-1 1-16,3 7-2 15,0-3-1-15,0-4 1 16,0 4 1-16,0-13-12 15,0 7 12-15,0-1 7 0,0 4 2 16,0-1 4-16,-3 4-2 16,-4 6 0-16,-4 10-7 0,-3 8-4 15,-4 14-6-15,-6 2-2 16,-4 4-6-16,-4 6 0 16,0 6-3-16,1 6 0 15,2-2-6-15,1 5 1 16,7-9 0-16,0-6 2 15,3-9-1-15,1-7-1 16,3-3 1-16,0-6 1 16,0-3-28-16,0-4-11 15,0-2-33-15,-1-10-13 16,1 0-53 0</inkml:trace>
  <inkml:trace contextRef="#ctx0" brushRef="#br0" timeOffset="33404.027">17173 1262 304 0,'0'-7'115'0,"4"4"-89"0,6 6 19 15,-3 4 4-15,4 2-5 16,3 13 4-16,4 19-16 15,3 9-5-15,4-6-15 16,-1 18-5-16,1 7-1 0,0 19-3 0,-1-9-2 16,1-10 0-16,0-7 1 15,-4-5-19-15,0-13-6 16,-3-4-28-16,3-15-12 16,-7-9-99-1,-7-3-54-15,-7-10 102 16</inkml:trace>
  <inkml:trace contextRef="#ctx0" brushRef="#br0" timeOffset="40817.189">18867 2023 152 0,'-4'0'57'0,"4"4"-44"0,0-4 3 0,0 0-2 16,0 0-1-16,0 0 3 16,0 0-1-16,0 0 4 15,0 0-11-15,0 0 2 0,0 0 1 16,0 0 0-16,0 0 3 16,0 0-1-16,0 0 0 15,0 0-3-15,0 0 1 0,0-4 0 16,0 4 1-16,0 0-2 15,0-6-1-15,-3 3-1 16,3 3 0-16,0-6 0 16,0 3 0-16,0-4 0 15,0 1 0-15,0 3 0 16,0-6 2-16,0 2-3 16,0 4 1-16,0-9-1 15,0 2 1-15,0 7 0 16,0-13 2-16,0 1-5 15,0-4-1-15,0-3 2 16,3-3 1-16,1 0 1 16,3-7 0-16,0 4-2 15,0 3-1-15,0 3 1 0,-4 3 1 16,4 1-3-16,0-1-1 16,0 6-1-16,4-3-2 15,0 4 1-15,-1-4 1 16,1 1-1-16,-1-1 2 15,5 7 0-15,-1-1 1 16,0 1-2-16,-4-1 1 16,1 10-2-16,3 0-1 15,0 0 5-15,0 16 4 16,0-3-3-16,0 8-1 16,1 8 0-16,-1-1-1 15,-4 6 0-15,1-2 2 0,-1 5-3 16,1-2-2-16,0-10 4 15,-4 0 1-15,-4-3 2 16,-3-3 0 0,-3 3-2-16,-1-10-1 0,1 1-6 15,-4-4 1-15,-1-6 2 16,1-3 1-16,4-3-1 16,-1-12-2-16,1-4-2 15,3-16 1-15,0-9 1 16,3 10 2-16,4-10-3 15,0 3 0-15,4 4 1 16,0-4 2-16,6 3-3 16,4 4 0-16,1 5-1 0,2 8 0 15,5 8 2-15,-1 4 0 16,0 2 0-16,0 14 2 16,0 2 1-16,-3 0 3 15,0 10-1-15,-4 6 0 16,-7 4-1-16,-3 5 2 15,-4 7-3-15,0-4 0 16,-4 4-1-16,1-3-2 16,-1-7 1-16,1-3 1 15,-4 1-1-15,0-4-1 16,0-10 1-16,0-2 1 16,0-1-6-16,-4 1-1 15,4-4-31-15,0-2-12 16,0 2-21-16,4-9-8 0,-1 0-29 15,8-9-10-15,3-10-6 16</inkml:trace>
  <inkml:trace contextRef="#ctx0" brushRef="#br0" timeOffset="41374.03">19939 1572 272 0,'0'-3'101'0,"0"-7"-78"0,4 1 6 0,-1 3 0 15,-3-4-1-15,0 10 6 16,-3-6-6-16,-1 3-2 16,-7 6-14-16,-3 3 3 0,-3 4 3 15,-8 9-4-15,-3 6 2 16,0 15-7-16,-1 1-1 16,5 16-4-16,6-14-3 15,4 1 0-15,7-9 1 16,3-10-1-16,4-6-1 0,7-7 3 15,7-5 0-15,4-7-1 16,3-10 1 0,0-15 0-16,4-3 3 0,-4-7 1 15,-3 4 1-15,-4 3 2 16,-3 9 1-16,-1 0-3 16,-3 0 0-16,0 16-3 15,-3 6 0-15,-1 7-3 16,1 18-2-16,3-3 1 15,4 0-1-15,3 3 0 16,0-3 0-16,3-6-5 16,-2 0-1-16,-1-3-33 15,3-4-13-15,-6 1-25 0,-1-4-9 16,-3 1-71 0</inkml:trace>
  <inkml:trace contextRef="#ctx0" brushRef="#br0" timeOffset="41676.339">20122 1033 296 0,'-3'-22'112'0,"3"6"-87"0,3-6 9 0,1 0-1 16,3-3-1-16,4-6 5 15,-1 6 0-15,1-4 1 0,-1 17-20 16,1 18 3-16,-4 29 2 0,-3 8-8 16,-4 17-1-16,-4 28-6 15,0 15 0-15,1 4-5 16,-1-4-2-16,1 13-3 16,3-9 1-16,3-16-8 15,4-16-2-15,1-15-29 16,-1-10-12-16,0-12-26 15</inkml:trace>
  <inkml:trace contextRef="#ctx0" brushRef="#br0" timeOffset="42005.611">20507 1280 264 0,'-4'-6'99'0,"4"6"-77"0,-3 6 20 0,3-6 6 16,-4 0-8-16,-3 3 1 16,-7 7-8-16,-3-1-3 15,-8 16-16-15,-3 7 0 0,-1 2 2 16,-2 1-4-16,2-1 1 16,5 1-8-16,6 2-3 15,4-8-1-15,7 2 1 16,11-9-1-16,10 0 2 15,10-3 0-15,12-7 3 16,2 4-3-16,1 3 0 16,0 3-3-16,-4 3-1 0,-6 3-12 15,-8-3-7-15,-4 0-51 16,-3-6-23-16</inkml:trace>
  <inkml:trace contextRef="#ctx0" brushRef="#br0" timeOffset="42369.52">20659 1694 304 0,'-21'3'112'0,"24"7"-87"0,11-1 24 0,0-9 4 15,14-9-11-15,11-4 1 16,7-2-23-16,0-4-7 15,-4-3-8-15,-6-3 5 0,-12 0 3 16,-13 0 5-16,-11 6 1 16,-11 9-8-16,-10 1-2 15,-11 12-5-15,-6 10-1 16,-1 9-1-16,4 12-2 16,6 16 1-16,12 0-1 15,13 1-3-15,18-8 2 16,22-11 5-16,13-7 2 15,4-16 2-15,3-15 0 16,1-3-4-16,-4-1-3 16,-8 1-44-16,-9-1-19 15,-8 10-40-15,-7 0-13 0,-7 10-43 16</inkml:trace>
  <inkml:trace contextRef="#ctx0" brushRef="#br0" timeOffset="42817.473">21572 1368 312 0,'0'-38'115'0,"4"26"-89"0,-1-7 30 0,-3 13 6 15,-3-4-12-15,-8 10-3 16,-3 0-20-16,-7 7-6 16,-7 5-13-16,-4 10 1 0,0-3 2 15,4 6-6-15,3 0-3 16,4-3-4-16,7 0 1 16,7 3 1-16,7 3 0 15,11-3 0-15,6 1 0 16,4 2-3-16,4 6 0 15,3 1 4-15,1-4 1 16,2 4 0-16,-2-4 1 16,-5-6 11-16,-3-3 8 15,-10-9 2-15,-11 5 3 0,-7-8-13 16,-11-4-5-16,-10 3-6 16,-18 1 0-16,-10-1-4 15,-4 1 0-15,7-4-23 16,4-3-12-16,13 3-34 15,12-6-16-15,16-9-115 16</inkml:trace>
  <inkml:trace contextRef="#ctx0" brushRef="#br0" timeOffset="43748.213">22627 1823 204 0,'7'15'77'0,"-3"-11"-60"0,3 5 15 0,-4-9 2 15,1 6-2-15,-1 4 3 0,1-4 3 16,-4 3 3-16,0-6-22 16,0 4 9-16,-4-14 3 0,1-2-1 15,-4-7 2-15,0-6-12 16,-4-3-4-16,4-9-5 15,0-4-2-15,4-6-5 16,3 4-1-16,3-23-1 16,11-6-2-16,7-9-2 15,4 18 1-15,7 3 3 16,3 10 3-16,0 16 0 16,1 15 2-16,-5 7 2 15,-2 25 2-15,-5 21-1 16,-3 17-1-16,-3 8-3 15,-7 4-1-15,-1-3-3 16,-3 6-2-16,0-6 1 0,-3-13-1 16,3-9-27-16,0-10-11 15,0-6-43-15,0-16-18 16,7-9-76 0</inkml:trace>
  <inkml:trace contextRef="#ctx0" brushRef="#br0" timeOffset="44151.142">23252 1569 264 0,'-32'9'101'0,"28"-3"-78"0,8 7 11 15,3-7-1-15,7-3-3 16,7 4 2-16,7-1 0 15,4-3 0-15,0-3-17 16,0-6 6-16,-1-4 6 0,1-2-4 16,-4-4 1-16,-6-3-9 15,-8 1-4-15,-11-8-6 16,-6 1-2-16,-4 0-1 16,-8 7 1-16,-2-1-4 15,-8 19 0-15,-7 19-4 16,-6-1 1-16,-1 7 0 15,4 10 2-15,6 3 1 0,15 12 1 16,14 6-5-16,14-6 1 16,15-6 2-16,6-12 1 15,4-4 1-15,10-13 0 16,4-5-27-16,0-10-9 16,0-10-31-16,-7 4-10 15,-4-3-78 1</inkml:trace>
  <inkml:trace contextRef="#ctx0" brushRef="#br0" timeOffset="44752.52">24010 1506 272 0,'-25'0'104'0,"15"0"-81"0,-4 13 23 15,10-7 5-15,-3 3-14 16,0 1-3-16,0 5-12 16,3-2-1-16,1 3-12 15,-1-1 1-15,4 4 3 0,0 0-3 16,4-3 2-16,-1-7-5 16,5-6-2-16,-1-12 2 15,3-4 0-15,1-12-3 16,-1-9-3-16,1-4 0 0,-4-3-1 15,0 4 8 1,-3 2 7-16,-4 16-3 16,-4 16 1-16,-3 16-6 0,3 6 1 15,1 6-3-15,-1 12 0 16,4 23 1-16,4 18 3 16,3 10-2-16,4-28-2 15,-4-4 0-15,10 38-1 16,4 25 0-16,-3-15 0 15,-7-23 4-15,-11-15 3 16,-7-16-2-16,-8-12 2 16,-6-13-6-16,-7-13-3 15,-7-2-1-15,-8-10 1 16,-6-10-3-16,-4-15 0 0,-3-15-1 16,10-11 0-16,11 8 0 15,20 11 0-15,1 7-3 16,25-9 1-1,17-7-3-15,11-6 0 0,7 0-3 16,7 6-1-16,7-3-21 16,0 0-6-16,0 13-21 15,-7 6-7-15,-8 12-20 16,-2 4-7-16,-8 3-50 16</inkml:trace>
  <inkml:trace contextRef="#ctx0" brushRef="#br0" timeOffset="45386.91">24490 1515 200 0,'7'-9'74'0,"-4"0"-58"0,1 2 12 16,-4 7-1-16,0 0 2 15,0-6 2-15,-4 3 1 16,1 3 2-16,-1-6-18 16,-3 6 6-16,-3 0 2 0,-1 0-4 15,1 6 1-15,-5 3-3 16,-2 7 0-16,-1 3-5 15,-3 6 0-15,0 6-6 16,3 4 1-16,8 6-3 16,6-10 2-16,4-3-4 0,7-9-2 15,7-16 2-15,4-6 0 16,3-16 3-16,4-3 1 16,-1-3 3-16,-2 3 4 15,-5-3 5-15,1 9 3 16,-8 4-5-16,1 6-2 15,-4 6-9-15,0 6-2 16,0-3-2-16,4 6 1 16,-1 1-11-16,5 2-4 15,2-9-41-15,4 4-17 16,0-7-33-16,-3 3-13 16,-4 3-34-1</inkml:trace>
  <inkml:trace contextRef="#ctx0" brushRef="#br0" timeOffset="45652.57">24867 797 372 0,'-10'-75'140'0,"10"63"-109"0,0-1 16 15,0 13 9 1,0 16-22-16,0 18-11 15,3 16-5-15,1 13-11 16,-1 3 2-16,1 19 2 0,3 12-6 0,0 0-1 16,0-9-2-16,0 6 1 15,0-9-20-15,-3-16-8 16,-4-7-20-16,0-18-8 16,-4-16-39-16,-3-15-19 15,-7-4-34 1</inkml:trace>
  <inkml:trace contextRef="#ctx0" brushRef="#br0" timeOffset="45817.358">24589 1218 252 0,'-11'-60'93'0,"18"51"-72"0,7 2 20 0,0 7 7 16,11 0-15-16,14 7-4 16,3 2-14-16,4 10-5 0,10 6-6 15,8 0-3-15,-1 3 0 0,-3 7-19 16,-3-1-8-16,-8-6-48 15,-10-6-20-15,-4-3-24 16</inkml:trace>
  <inkml:trace contextRef="#ctx0" brushRef="#br0" timeOffset="45969.441">25329 1393 304 0,'0'-25'115'0,"0"19"-89"0,0 3 27 16,0 3 7-16,0 0-15 15,0 9-3-15,0 16-22 16,0-3-10-16,0 10-6 15,0 2-4-15,0 0 1 0,4 1-41 16,0-7-15-16,-1 7-99 16,1-10-64-16,-4-3 92 15</inkml:trace>
  <inkml:trace contextRef="#ctx0" brushRef="#br0" timeOffset="46152.333">25248 907 332 0,'-3'10'126'0,"6"12"-98"0,11 3-10 0,-3-13-12 16,3 4-34-16,0 6-9 16,0 3-45-16,0-3-20 0,1 12 3 15,-1 1 4-15</inkml:trace>
  <inkml:trace contextRef="#ctx0" brushRef="#br0" timeOffset="46628.184">25435 1384 324 0,'11'-13'121'0,"-8"10"-95"0,4 6 20 16,-3 0 1-16,3 10-5 15,0-1-1-15,0 4-11 16,0 6-6-16,0-6-14 15,4 3 0-15,3-1 1 0,0-8 0 16,4-1 3-16,3-3-3 0,0-15-1 16,0-3-6-16,0-10-1 15,-3-3-1-15,-4-16-2 16,-3 3-2-16,-4-3 1 16,-4 7 1-16,-3 12 2 15,-7 6-8-15,0 7-3 16,0 15-4-16,0 4-2 15,4 11-6-15,6 5 1 16,8 5 4-16,3-9 2 16,7 0 9-16,4-10 2 15,-1-9 0-15,5-3 2 16,-5-6 1-16,-3-16 2 16,-6 3-1-16,-8 7 2 15,-7-4-2-15,-4 10 2 16,-7 12-4-16,-6 4 0 0,-1 15 1 15,4 0 0-15,7 0 2 16,7 3 1-16,11 7-1 16,6-7 1-16,11-3-2 15,15 0-1-15,13-6-48 16,8-7-20-16,-1 10-105 16</inkml:trace>
  <inkml:trace contextRef="#ctx0" brushRef="#br0" timeOffset="47710.618">26970 1716 232 0,'-4'10'88'0,"8"-17"-69"0,-1 4 24 0,1-6 5 16,-1-1-1-16,5-2 2 16,-5-4-10-16,1-3-4 15,-1 0-19-15,4-6-1 0,0-9 1 16,4-4-6-16,6-21-3 15,8-7-4-15,3 6 0 16,4 4 2-16,0 15 2 16,0 7 1-16,-1 12 0 15,1 12 2-15,-4 17 4 16,-7 18-4-16,-3 22 2 16,-11 12-7-16,-3 1-1 15,-4-7-4-15,0 0-3 16,0-9-3-16,0 0-1 15,3-6-36-15,1-7-16 16,3-12-36-16,0-6-16 16,7 2-35-16</inkml:trace>
  <inkml:trace contextRef="#ctx0" brushRef="#br0" timeOffset="48057.187">27661 1462 300 0,'-14'28'112'0,"7"-12"-87"0,0 12 9 0,7-18-1 16,0 5-1-16,7-2 3 15,7 3-2-15,4-1 2 16,3-5-19-16,7-4 8 0,11-6 4 15,3-6-2-15,1-4-1 16,-4-5-11-16,-4-4-4 16,-10 0-4-16,-11-12-1 15,-7 2-3-15,-7-8 1 16,-4 2-11-16,-3 1-2 16,4 9-28-16,-1-4-11 15,4 11-16-15,4-1-7 16,3 9-1-16,0 1 0 15,3 9-58-15</inkml:trace>
  <inkml:trace contextRef="#ctx0" brushRef="#br0" timeOffset="48895.875">28279 1029 164 0,'-7'-9'63'0,"10"3"-49"0,1 6 5 16,-4 0-2-16,0 0 3 15,0-6 4-15,0-1 5 16,0 1 5-16,0 3-19 0,0 3 1 0,0-6-2 16,0 6-7-16,0 0-2 15,0 0-1-15,0 0 2 16,0 0-1-16,3 0 2 15,-3 6 2-15,0-6 2 16,0 3-3-16,-3 0-3 16,3 0-5-16,0 4 0 15,0-7 0-15,0 0 0 16,0 0 8-16,0 0 5 16,3 0 2-16,1 3 1 15,-1 0-4-15,1 6 0 16,-4 7-5-16,0-4 1 15,0 17-5-15,0-4 0 16,-4 0 5-16,1 9 5 16,-1 4 2-16,1 3 3 15,-1-4 1-15,1-5 1 0,-4 5-3 16,3-15 2-16,-3 3-4 16,3-12 1-16,1 6-3 15,-1-10 2-15,1-9-4 16,-1 0-1-16,1 0-4 15,3-9-1-15,0-10 1 16,3-3 1-16,4-16-1 16,0-2-1-16,4-4-3 15,7-3-2-15,6-4 1 16,5-2 1-16,6-10-3 16,4 7 0-16,-1 9 1 15,-2 3 2-15,-8 19-3 16,-3 16-2-16,-8 15 2 15,-6 16 2-15,-4 6 2 0,-7 10 1 16,-4-10-5-16,1 0-1 16,-1 3 1-16,4-12 2 15,4 0 0-15,3-3 2 16,0-4-2-16,7-5 2 16,4-1-2-16,3-6 2 15,0-6-2-15,7-1 2 16,4-2-2-16,3 6-1 15,-3-4 1-15,-4 14-1 16,-3 2 0-16,-11 7 0 16,-3 12 0-16,-4 10 0 15,0 2 0-15,3-5 0 16,-3-4-33-16,4-3-15 16,0-6-25-16,-1-6-9 0,1 3-33 15,-1-7-13-15</inkml:trace>
  <inkml:trace contextRef="#ctx0" brushRef="#br0" timeOffset="49436.502">29309 597 348 0,'10'0'132'0,"-3"0"-103"0,0 12 18 0,-3-2 1 16,-4 9-4-16,-4 18 1 15,-6 16-12-15,-4 16-3 16,-4-3-17-16,1 10-1 0,2-4 1 15,1 6-7-15,4-3-3 16,3-3-2-16,3-18 1 16,4-4-1-16,0-16 2 15,4-2-2-15,3-10-1 0,0-3 1 16,0-4 1-16,3-5-1 16,8-1 2-16,3 0-2 15,7-9-1-15,4 0 1 16,3-9 1-16,-3-10-1 15,-4-6-1-15,-6-19 1 16,-8-6 1-16,-14 0-1 16,-14 3 2-16,-18-3-2 15,-10 3-1-15,-4 6-2 16,3 13 1-16,1 9-4 16,7 9 1-16,6 10-14 15,8 0-3-15,11 0-24 16,13 10-9-16,11-1-32 15,11 1-10-15,10-1-66 16</inkml:trace>
  <inkml:trace contextRef="#ctx0" brushRef="#br0" timeOffset="49919.912">29690 1205 244 0,'-11'16'90'0,"11"-7"-70"0,0 4 17 0,4-4 2 15,3-6-4-15,3 4 4 16,8-4-1-16,7-6-2 16,10-7-19-16,4-2 5 0,0-1 5 0,-4-9-4 15,-7 0 1-15,-10-3 0 16,-18 9 2-16,-14 4-10 16,-18-1-2-16,-7 10-8 15,-3 6-2 1,-1 10-2-16,5-1 1 0,2 4-2 15,8 19-1-15,10-7-2 16,15 6-1-16,10-6 2 16,11 7 0-16,10-10-8 15,11 0-4-15,10 0-2 16,0-9-1-16,1 3 9 16,-4-10 6-16,-8-9 3 15,-2 0 2-15,-4 0 0 0,-4-19 0 16,-4 0 17-16,-2-12 9 15,-8-13-9-15,-4 3-2 16,1 1-9-16,-4 2-4 16,-4 7-3-16,1-1-3 15,3 10-2-15,4 7-1 16,10 5 2-16,14 1 0 16,14 3-19-16,8-1-9 15,3 7-40-15,-4 0-16 16,1 0-112-1</inkml:trace>
  <inkml:trace contextRef="#ctx0" brushRef="#br0" timeOffset="50337.696">31002 1014 348 0,'-7'-16'132'0,"4"10"-103"0,-5-4 16 16,5 4 0-16,-4 3-3 15,-7 3 4-15,-7 0-12 16,-11 0-5-16,-7 0-17 16,0 3-5-16,4 3-1 0,3 4-5 15,8-4-3-15,6 4-2 16,4 5 3-16,10 1-2 15,4 6-1-15,7-3 5 16,7-1 1-16,4 14 2 0,0-4 0 16,-1 16 9-16,-3-3 6 15,-3-1 3-15,-7 1 4 16,-4-13-8-16,-11 4-3 16,-7-10-6-16,-6 0-1 15,-1-13-7-15,-3 1-1 16,0-10-2-16,3 0 0 15,4 0-33-15,3 0-15 16,18 0-163 0,11-10-4-1</inkml:trace>
  <inkml:trace contextRef="#ctx0" brushRef="#br0" timeOffset="51297.828">26000 2440 300 0,'7'-15'112'0,"-4"-7"-87"0,1-6 22 15,-4 15 5-15,0-6-10 16,0 10 0-16</inkml:trace>
  <inkml:trace contextRef="#ctx0" brushRef="#br0" timeOffset="51478.864">26017 2334 675 0,'7'22'40'0,"0"12"-5"15,4 7-9-15,3 22-5 16,0 25-7-16,0 2-1 16,-3-2-8-16,0-3-1 15,-1 12-2-15,1-9 1 16,-4-13-4-16,0-3 0 15,-7-18-26-15,0-17-11 16,-7-5-28-16,-4-10-8 16,-6-10-21-16,-5-3-7 15,1-18-44 1</inkml:trace>
  <inkml:trace contextRef="#ctx0" brushRef="#br0" timeOffset="51837.865">26049 2531 280 0,'-21'-9'104'0,"14"3"-81"0,-4 12 18 16,8-6 4-16,-1 3-13 15,4 3-3-15,7 1-4 16,-3-4-1-16,17 6-13 16,14 7 9-16,8-7 6 0,2-2-5 15,1-4-2-15,0-3 0 16,0-3 2-16,-7-4-5 15,-4-2-1-15,-14-7-5 16,-14 4-1-16,-3-1-5 0,-15-12-3 16,-13-16-3-16,-15-6 1 15,-11-3 1-15,-10 3 0 16,-7 13-3-16,7 12 0 16,11 3-1-16,7 13 0 15,10 9-2-15,7 3 1 16,11 3-24-16,14 7-10 15,11-7-31-15,17 7-11 16,11 3-67 0,3-7-54-16,0 7 84 15</inkml:trace>
  <inkml:trace contextRef="#ctx0" brushRef="#br0" timeOffset="52258.059">26751 2312 348 0,'-21'-28'132'0,"14"21"-103"0,-4-2 7 15,8 9-4-15,-8 0-5 16,-3 13 1-16,0 8-4 15,3-8-3-15,-10 15-11 16,-7 19 5-16,10-6 2 0,11-3-1 0,11 6 1 16,17-13-7-16,11-3-2 15,3-9 0-15,7-10 0 16,11-9-2-16,4-9-1 16,-1-7 5-16,-10 7 4 15,-14-7-5-15,-18-3-1 16,-21 1-2-16,-14-4-1 15,-8 0-3-15,-2-7-2 16,-5 8-13-16,5 2-4 16,-1 0-24-16,7 3-11 15,8 7-26-15,6 3-9 16,11-1-46-16,7 14-17 16,11-1 33-1</inkml:trace>
  <inkml:trace contextRef="#ctx0" brushRef="#br0" timeOffset="52635.421">27298 2243 408 0,'35'-28'154'0,"-21"12"-120"0,-7 13 4 15,-7 3-8-15,-3-6-12 16,-8 6 2-16,-3 6-7 16,-7-3 0-16,-4 6-8 15,-3 1-1-15,0-1 0 0,0 1 0 16,3 2 2-16,4 1-8 15,7 2 0-15,3 10 0 16,11-3 1-16,7 4-2 16,7 5 0-16,4-6 2 0,0 6 2 15,3 1-2-15,0-10 0 16,-3 0 7-16,-4-4 4 16,-4 1 14-16,-6-3 8 15,-4-7-11-15,-11 7-4 16,-6-13-10-16,-12 3-5 15,-2-6-1-15,-5 4 1 16,5 2-1-16,2-6 2 16,8 0-13-16,7 0-6 15,7 0-44-15,14 0-21 16,7 0-35-16,7 6-13 16,0 3-28-1</inkml:trace>
  <inkml:trace contextRef="#ctx0" brushRef="#br0" timeOffset="52800.404">27608 2478 416 0,'11'-9'156'0,"-11"9"-121"0,0 0-1 16,0 0-10-16,4 9-17 16,-4 0-4-16,3 1-24 15,1 6-9-15,-1-1 15 16,1 1-56-16,-1 0-24 0,-3-1-53 15</inkml:trace>
  <inkml:trace contextRef="#ctx0" brushRef="#br0" timeOffset="52980.182">27615 2161 384 0,'-24'-59'145'0,"17"49"-112"0,-4-2-8 0,11 6-11 15,0 6-15-15,4-4-1 16,3-2-24-16,0 6-10 16,3 0 19-16,4 0-36 0,1 0-11 15,-1 10-64 1</inkml:trace>
  <inkml:trace contextRef="#ctx0" brushRef="#br0" timeOffset="53263.817">28092 2030 400 0,'-4'-32'151'0,"8"14"-118"0,3-14 14 16,-4 20-4-16,4-4-10 16,0 3 1-16,-3 7-15 15,-4 9-4-15,-4 10-9 16,-3 15-4-16,0 7 1 0,0 8 2 15,0 17 2-15,4 15-3 16,3 1-1-16,3-14-1 16,1-2-2-16,-1-13-10 15,1-10-6-15,-1 1-43 0,-3-16-19 16,-3-6-61-16,-4-4-26 16,-7-12 27-1</inkml:trace>
  <inkml:trace contextRef="#ctx0" brushRef="#br0" timeOffset="53445.522">27778 2190 340 0,'0'25'129'0,"10"-13"-100"0,22 20 2 0,-4-23-3 16,18 10-15-16,11 0 0 15,-1-4-7-15,-3-2-2 16,-4 3-2-16,-3-7-24 0,-3 0-7 0,-5-2-30 15,-2-1-10-15,-8-3-63 16</inkml:trace>
  <inkml:trace contextRef="#ctx0" brushRef="#br0" timeOffset="53611.257">28423 2368 248 0,'11'-12'93'0,"-8"6"-72"0,1-1 25 16,-4 7 7-16,3 0-5 15,5 7 1-15,-1 2-14 16,0 3-6-16,3 7-17 15,1 0-5-15,-4 3-3 0,0-3-5 16,-4 9 1-16,-3-12-33 16,-3 3-15-16,-4-4-62 15,-4 4-27-15,1 0 14 16</inkml:trace>
  <inkml:trace contextRef="#ctx0" brushRef="#br0" timeOffset="53789.829">28473 2080 388 0,'-25'-44'145'0,"14"35"-112"0,-3-1 5 0,11 7-5 15,-1 3-24-15,4 0-4 16,4 3-15-16,3 3-6 16,3-2 8-16,8 2-38 0,0 0-14 15,-1 0-40-15,1 10-17 16,-4 3 5-1</inkml:trace>
  <inkml:trace contextRef="#ctx0" brushRef="#br0" timeOffset="54271.055">28639 2259 364 0,'0'3'134'0,"0"3"-104"0,3 3 20 15,-3-2 2-15,4 5-18 16,-1 4-5-16,1 3-3 15,3 0-2-15,3-4-13 16,4 1 0-16,4-7 2 0,3-9-3 16,7 0 2-16,1-6-7 15,2-7-1-15,1-2-2 16,-4-10-2-16,-3 6 1 0,-11-6 1 16,-10 6-3-16,-8 3 0 15,-3 4-1-15,-3 6 0 16,-1 6 0-16,-3 0 0 15,3 6 0-15,4 0-2 16,7 7 3-16,11-4 2 16,13-6 0-16,5 3-1 15,2-6-2-15,5 0-1 16,-1-9 2-16,0 0 2 16,-3-4-2-16,0-6 0 15,-8 0 3-15,-2 1 1 16,-12 2 1-16,-6 0 0 15,-11 7-5-15,-7 6 1 16,-8 3-2-16,-2 3-2 0,-5 13 3 16,5 9 0-16,13 19-2 15,18 3 0-15,18-4 2 16,17 8 0-16,32-11-21 16,15-5-8-16,2 6-181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59:54.64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15265 8203 188 0,'10'-34'71'0,"-3"12"-55"0,0-16 17 0,0 26 7 15,1-13 1-15,-1-3 3 16,0-4-2-16,-4 13 1 15,1 4 11 1,-1 18-29-16,-3 19-3 0,-3 19-2 16,-4 9-4-16,-4 9 1 0,-3-2-5 15,-4 2 0-15,1 4-3 16,-1-7 0 0,0 4-3-16,4-13 1 0,0 0-6 15,0-12-1-15,3-7 2 16,4-3 1-16,4-6-4 15,3-4-1-15,7-5 1 16,4-4 0-16,3-6 1 16,7-3 2-16,3-6-1 15,1-1-1-15,7 1 1 16,7 9 1-16,10 0 1 16,8 15 3-16,3 7-8 15,0 10 0-15,-4 5 0 0,-7 20 1 16,-3 9 7-16,-7-1 4 15,-7-2 10-15,-11-10 5 16,-10-5-2-16,-8-14 0 16,-6 0-8-16,-15-8-4 15,-14-4-6-15,-17-4-4 16,-15-2 0-16,-6-3-1 16,-1-7-3-16,-3 0 0 15,-4-6-14-15,1-6-6 16,6 3-19-16,11-10-6 15,14-3-17-15,15-2-4 16,13-7-3-16,15-10 2 16,10-6-76-1</inkml:trace>
  <inkml:trace contextRef="#ctx0" brushRef="#br0" timeOffset="391.648">15349 7884 252 0,'-14'-7'96'0,"14"7"-75"0,-3 0 25 0,3 0 8 16,0 0-8-16,0 0 0 16,0 0-6-16,0 0-3 15,7 0-20-15,7 0 3 0,14 0 3 16,14 0-3-16,15 0 0 16,6 0-9-16,1 0-2 15,10 0-1-15,7 0 0 16,7-3-4-16,-3-3-1 15,-11 3-1-15,-10-3 1 16,-15 2-35-16,-10-2-16 16,-7 3-41-16,-4 0-19 15</inkml:trace>
  <inkml:trace contextRef="#ctx0" brushRef="#br0" timeOffset="1529.05">16725 7545 188 0,'-7'-6'71'0,"7"3"-55"0,0-1 15 16,0 1 5-16,0-3-5 16,0 0-1-16,0-4 1 0,0 1 0 15,0 0-16-15,0-1 9 16,0 1 3-16,0 3 1 15,0 6 3-15,0 0-6 0,0 18-3 16,0 29-1-16,-3 19 1 16,-1 19-6-16,1 43-1 15,-1 17 6-15,4 37 6 16,0-7-14-16,4 10-5 16,6-6-5-16,1-22-3 15,3-19 1-15,3-19-1 16,5-22 0-16,2-22 0 15,5-31 0-15,2-22 2 16,8-25 3-16,0-16 2 16,3-28-6-16,-3-41 0 15,-4-6-1-15,-6-38 2 0,-8-18-1 16,-11-13-1-16,-10-3 1 16,-10 18-1-1,-15 23-3-15,-7 15 2 16,-3 22-1-16,3 19-2 0,4 19 0 15,7 13 3-15,3 5-2 16,4 10 1-16,7 7 0 16,7-1-2-16,7 7 0 15,7-1 0-15,4 7 5 16,3-3 3-16,4 3 5 16,-1 3 2-16,1 3-3 15,3-3 0-15,1 9-3 16,2-3 0-16,5-2 1 15,9-4 1-15,19 6 1 16,21-6 0-16,6-6 0 0,43 6 0 16,15 0-2-16,34 6 1 15,15-3-4-15,34 6 0 16,-2 7 1-16,24-7 0 16,-21-2 0-16,3-4 2 15,-31-6-3-15,-29 0 0 16,-21-4 1-16,-56 4 0 15,-21 0-2-15,-15 0-2 16,-14 0-6-16,-24 0-1 16,-11-4-28-16,-7 7-9 15,-7 0-33-15,0-9-14 16,7 6-114-16</inkml:trace>
  <inkml:trace contextRef="#ctx0" brushRef="#br0" timeOffset="2701.826">17600 8235 180 0,'0'-10'68'0,"0"1"-52"0,4-4 19 0,-4 4 5 16,0 0 4-16,0-4 3 16,0 4-3-16,0 2-1 15,0 23-8-15,0 12-2 16,0 7-9-16,0 12-5 15,0 16-5-15,-4 12-1 16,1 0-7-16,-1-6-2 16,1-6-2-16,-5-4 1 15,1-5-4-15,4-4 0 16,-1-9-1-16,4-7 0 16,0-3-29-16,4-12-14 15,3-9-24-15,0-10-7 16,4-7-65-16</inkml:trace>
  <inkml:trace contextRef="#ctx0" brushRef="#br0" timeOffset="3092.675">17752 8307 212 0,'0'-19'82'0,"3"13"-64"0,8-7 20 0,-4 7 5 15,7-3-7-15,4 9 2 16,6 9-2-16,5 7-1 16,2 6-18-16,-2 15 10 0,-8 23 3 15,-7 9-2-15,-7-3 0 16,-11-7-2-16,-6-5 1 16,-11-4-9-16,-4-6 0 15,-3-4-9-15,0-2-3 16,3-7-6-16,0-9 0 15,4-3 0-15,0-3 2 16,3-13-1-16,1 3-1 16,2-6-2-16,8-6-1 15,4 6-3-15,6-9-1 16,8 5 6-16,7-2 5 16,10-3-2-16,11 6 1 15,3-7-17-15,0 4-5 0,-3 0-51 16,-4-1-21-16,-3 7-90 15</inkml:trace>
  <inkml:trace contextRef="#ctx0" brushRef="#br0" timeOffset="3498.498">18172 8272 264 0,'-25'-31'99'0,"25"19"-77"0,0 2 24 16,3 7 6-16,4 0-14 16,1 6-2-16,6 3 1 0,3 7 1 15,4 6-20-15,4 6 12 0,0 9 6 16,-4 16-6-16,-7 16-2 16,-3 0-8-16,-8-6-2 15,-6-7-4-15,-4-3-1 16,-4-6-7-16,-3-6-2 15,-4-7-2-15,1-9 1 16,-1-6-2-16,0-4 2 16,1-6-4-16,3-2 0 15,3-8 1-15,4-2 0 16,7 0-3-16,7-3 0 16,4-4 2-16,6 10 0 15,4-3 1-15,8 2 0 16,-1 4-9-16,4 0-2 0,3 0-49 15,0-6-23 1,-3 6-41-16,0-9-15 0,-4-1-14 16</inkml:trace>
  <inkml:trace contextRef="#ctx0" brushRef="#br0" timeOffset="3728.404">18641 8451 380 0,'-11'-9'143'0,"11"9"-112"0,11-3 14 0,-1 0-2 15,4-1-23-15,4 4-3 16,7 0-11-16,3 0-4 16,0 0-1-16,4 4-1 0,-7-1 2 15,-1-3-25-15,-2 3-12 16,-1-3-35-16,0 0-16 15,0 3-67 1</inkml:trace>
  <inkml:trace contextRef="#ctx0" brushRef="#br0" timeOffset="3992.745">19149 8200 292 0,'-7'-22'110'0,"7"10"-86"0,0-7 29 16,3 10 6-16,1 6-9 16,-1-4 0-16,1 7-11 15,-1 16-4-15,1 6-19 16,-1 9 1-16,-3 7 1 0,0 21-2 16,0 17 3-16,4 5-10 15,-1-2-5-15,5-7-3 16,-1-6-1-16,3-7-29 15,4-12-10-15,4-6-54 16,0-13-20-16,-1-6-64 16</inkml:trace>
  <inkml:trace contextRef="#ctx0" brushRef="#br0" timeOffset="4743.921">21579 7902 240 0,'0'-43'90'0,"4"21"-70"0,-1-7 26 0,1 17 5 0,0-1-4 15,-1 4 1-15,1 6-9 16,-1 6-1-16,1 9-22 16,-1 14 6-16,1 11 2 0,-4 20-4 15,3 12 1-15,-3 3-8 16,4-3-3-16,-1 3-8 16,1 0-1-16,3 6-1 15,0-9 2-15,0 0-17 16,4-15-6-16,-4-14-39 15,0-8-16-15,-4-13-79 16,1-16-58 0,-4-16 88-16</inkml:trace>
  <inkml:trace contextRef="#ctx0" brushRef="#br0" timeOffset="4942.833">21230 8109 320 0,'-7'7'121'0,"28"5"-95"0,25-2 14 0,-11-4-1 16,8-12-3-16,10 3 0 16,17-13-13-16,11 3-6 15,1 1-10-15,-12 5-5 0,-13 1-1 16,-12 6-28-16,-9 0-11 16,-8 3-50-16,-3 4-18 15,3-4-35 1</inkml:trace>
  <inkml:trace contextRef="#ctx0" brushRef="#br0" timeOffset="5431.556">22479 7849 252 0,'0'-22'96'0,"7"10"-75"0,4-4 36 16,-8 10 11-16,4-1-9 15,0 1-2-15,-7 6-10 16,0 0-5-16,-3 6-23 16,-4 4-5-16,-7 6 0 0,-11 2-4 0,-3 1 0 15,-4 6-9-15,4-3-2 16,7 0-3-16,6-3 3 16,8 0-2-1,7-4-1-15,11-2 3 16,10 3 0-16,4-4 1 0,3-2 0 15,7 8 0-15,11 1 2 16,14 3-1-16,0 6-1 16,0 7 1-16,-7-1 1 15,-4 4-1-15,-10 0-1 16,-7 2 1-16,-4 1 1 16,-7 0 12-16,-7-3 8 15,-6-4 4-15,-8-6 2 16,-8-3-15-16,-13-6-8 15,-14-6-3-15,-18 2 0 0,-7-2-3 16,0-4-2-16,-7-2-12 16,-7-1-5-16,3-3-22 15,8-3-9-15,10-3-19 16,11-3-9-16,14-7-56 16,17 1-24-16,11-7 35 15</inkml:trace>
  <inkml:trace contextRef="#ctx0" brushRef="#br0" timeOffset="5705.287">22433 7623 368 0,'-14'-25'140'0,"21"25"-109"0,7 0 13 0,-10 0 1 15,13 0-11-15,12 10 3 16,16-1-10-16,19 1-4 16,7-4-13-16,-4-3-2 0,-4-3-1 15,1-3-3-15,-1-7-1 16,1-5-8-16,-1 5-2 16,-3-5-42-16,-4-1-20 15,1 3-47-15,-1 4-17 16,1 0-13-1</inkml:trace>
  <inkml:trace contextRef="#ctx0" brushRef="#br0" timeOffset="8557.466">15441 10461 344 0,'7'-9'129'0,"-7"6"-100"0,0 3 22 0,0 0 3 15,-3 3-14 1,-8 6-1-16,-3 16-16 0,-4 3-4 15,-6 7-11-15,-5 2-3 0,-6 4 1 16,-4-3-5-16,0-4-1 16,8-5-2-1,6-4 0-15,11-7 0 0,10-2-2 16,15-6 5-16,7-4 1 16,6-3-3-16,8-3-1 15,3 0 3-15,11 0 1 16,11 3-3-16,13 6-1 15,1 20 1-15,-1 5 0 16,1 10 5-16,3 0 5 16,-3 0 4-16,-8-3 2 15,-10-7 3-15,-14 7 3 16,-15-7 0-16,-13-2-1 16,-15-4-2-16,-13 0-1 15,-11 0-7-15,-8-6-4 0,-6-3-3 16,-11-6 0-16,-17-1-4 15,-8-2-2-15,4-7 2 16,3-3 0-16,8-10-28 16,3-2-10-16,10-4-19 15,12-3-4-15,9 1-19 16,12-4-7-16,10 0-58 16,7-13-55-1,7 1 81-15</inkml:trace>
  <inkml:trace contextRef="#ctx0" brushRef="#br0" timeOffset="8801.791">15501 10345 296 0,'-32'-9'112'0,"29"-1"-87"0,-1 1 18 0,4-1 2 16,4 7-6-16,6-3 1 15,8 0-5-15,10 3-1 16,11 3-19-16,7 0-5 0,3 3 1 16,8-3-7-16,10-3-2 15,7 3-1-15,0 0 1 16,-4 3-47-16,-2 3-22 16,2 3-116-1</inkml:trace>
  <inkml:trace contextRef="#ctx0" brushRef="#br0" timeOffset="9380.566">16785 10301 264 0,'-25'-34'101'0,"22"27"-78"0,3 4 22 0,0 3 6 15,0 3-12-15,-4 4 0 16,1 5-2-16,-1 16 1 16,4 23-21-16,0 21 17 0,0 9 6 15,0 23-16 1,4 18-8-16,3-3-8 0,4 7-3 16,3-4-3-16,7-12 1 15,7-23-2-15,4-21-1 16,7-16 1-16,-1-25 1 15,5-25 1-15,-4-21 1 16,-4-14-2-16,-3-12 1 16,-11-13-2-16,-7-24 2 15,-11-17-2-15,-10-2 2 16,-7-22-2-16,-10 2-1 0,-5 17 1 16,5 21-1-16,2 19-3 15,5 13 2-15,3 12-4 16,7 10 1-16,10 12 2 15,11 3 1-15,14 7 1 16,11-1 0-16,11 1 4 16,24-7 5-16,28-2 1 15,7-8 4-15,40-2-3 16,6 0 1-16,18 9-7 16,14-3-1-16,-4 7 0 15,11 5 0-15,-21 4-2 16,-25 6-2-16,-14 3-2 15,-31 0 1-15,-26 0-34 0,-27 0-15 16,-22-3-36-16,-18-3-16 16,-3 0-88-1</inkml:trace>
  <inkml:trace contextRef="#ctx0" brushRef="#br0" timeOffset="9772.945">17607 10712 304 0,'7'-47'115'0,"7"19"-89"0,4-13 23 15,-7 22 6-15,-1 0-7 16,1 4-1-16,-1 5-13 16,-3 10-6-16,0 16-16 15,-3 12-1-15,-8 10 0 0,1 6-6 16,-4 9-3-16,-4 13-1 15,4 0-1-15,4-7 0 16,-1-9 2-16,4-6-34 16,7-9-16-16,4-10-41 15,-1-10-17-15,8-11-52 16</inkml:trace>
  <inkml:trace contextRef="#ctx0" brushRef="#br0" timeOffset="10253.141">18009 10530 212 0,'-3'3'82'0,"6"-3"-64"0,4 3 15 0,-7-3 2 0,7-3-1 15,0-3 5-15,1 0 0 16,-1-4 3-16,0-2-23 15,3-1 7-15,1-3 2 0,-1 7 0 16,1 6 1-16,3 3-8 16,0 9 0-16,4 13-3 15,3 10-2-15,7 5 0 16,4 7 3-16,3 3-5 16,-3 6 0-16,-7 16-2 15,-11-3 2-15,-14-3-5 16,-11-10-1-16,-10-9-4 15,-7-6-3-15,-4-10 2 16,-3-6 0-16,0-9-1 0,-1-4-2 16,1 0-2-16,7-9 1 15,7-3-1-15,10-6-2 16,7-1 0-16,12-5 3 16,2-1 0-16,8-3 1 15,6 0 0-15,1 4 0 16,0-4-9-16,0 0-4 15,3 0-42-15,4 4-16 16,-1-4-48-16,5 3-17 16,-8 4-21-1</inkml:trace>
  <inkml:trace contextRef="#ctx0" brushRef="#br0" timeOffset="10496.443">18591 10461 324 0,'4'-47'123'0,"3"38"-95"0,4 2 27 16,-8 7 7-16,4 7-9 15,0 5-1-15,0 13-10 16,-3 13-1-16,-1 9-23 16,1 3 3-16,-1 10 0 0,1 5-7 15,-1 11-1-15,1-7-7 16,3-7-4-16,0-8-17 15,0-10-7-15,0-10-49 16,0-9-19-16,7-12-120 16</inkml:trace>
  <inkml:trace contextRef="#ctx0" brushRef="#br0" timeOffset="11453.422">20331 10332 316 0,'-11'-6'121'0,"32"6"-95"0,22 10 18 0,-15-1 2 16,11-3-21-16,13 1-3 15,23-4-12-15,13 3-4 16,0 3-3-16,-7-2-3 0,-3-4 1 16,-4-3-19-16,-7 0-5 15,-11 0-33-15,-6 0-14 16,-8 6-73-1</inkml:trace>
  <inkml:trace contextRef="#ctx0" brushRef="#br0" timeOffset="11889.794">21791 10113 368 0,'-18'-19'140'0,"18"10"-109"0,0 6 24 16,0 3 6-16,4-7-21 15,-4 7-5-15,0 0-16 16,-7 10-5-16,-7 2-8 16,-11 4-6-16,-3 3-1 0,0 0 1 0,3 3 2 15,4-4-3-15,3 1 0 16,8-3-1-16,6 0 0 16,11-4-3-16,7-2 1 15,14-1-3-15,8 3 0 16,6 4 4-1,4 9 1-15,3 10 2 0,1 12 0 16,-1 3 0-16,0-3 0 16,1-3 0-16,-8-7 0 15,-7 1 22-15,-6-7 10 16,-15-2-3-16,-11-4-2 16,-13-3-9-16,-11 0-1 15,-11-4-10-15,-10-5-4 16,-15 0-5-16,-13-4 1 15,-5-3-10-15,12-3-5 16,3-6-34-16,7-6-15 16,11-4-30-16,6-2-13 0,12-7-70 15</inkml:trace>
  <inkml:trace contextRef="#ctx0" brushRef="#br0" timeOffset="12070.312">21773 10031 420 0,'29'-15'156'0,"9"9"-121"0,19 2 6 15,-29 1-5-15,18-3-24 16,18 0-6-16,10-1-18 16,-4 4-5-16,-6-3 9 0,-11 0-51 0,-8-4-22 15,1 1-87 1</inkml:trace>
  <inkml:trace contextRef="#ctx0" brushRef="#br0" timeOffset="14337.204">20856 10126 224 0,'14'-32'85'0,"-3"10"-66"0,0-15 23 0,-8 21 8 0,1-6-6 16,-1-3 1-16,1 3-1 15,-1 3 0-15,-3 0-24 16,0 7 13-16,0-1 4 0,0 7 0 15,-3 9 3-15,-4 22-11 16,-8 22-3-16,-6 10-11 16,-7 5-4-16,-4 14-2 15,1 15-1-15,2-1-4 16,5-5-1-16,2-13-3 16,5-12-3-16,3-13-34 15,3-10-12-15,4-11-64 16,7-8-27-16,7-8-42 15</inkml:trace>
  <inkml:trace contextRef="#ctx0" brushRef="#br0" timeOffset="15866.826">16563 12543 220 0,'25'-38'85'0,"-11"7"-66"0,7-19 25 0,-11 25 9 16,1 3-1 0,3-3 2-16,-3 3-11 0,-1 6-3 15,-3 4-23-15,-7 12 5 0,-7 12 5 16,-10 19-9-16,-12 10 0 16,-6 6-8-16,-4-3-4 15,1-6 1-15,6-1 0 16,7-8-3-16,4-4-3 15,7-3-3-15,10-10-1 16,8-2 2-16,10-1 0 16,11-9 1-16,6 6 2 15,5-3-1-15,3-3 2 16,3 7-7-16,0 2 1 16,8 4 1-16,13 9 3 15,11 15 2-15,0 13 1 16,-3 4 0-16,-8-4 0 15,-6-3 6-15,-11-3 6 0,-11-10 7 16,-14 4 6-16,-10-7-10 16,-11-3-1-16,-14-2-8 15,-18-4-2-15,-21-4-6 16,-14 1-2-16,0-3-2 16,0-7 0-16,-7-9-18 15,0-6-7-15,0-7-17 16,10 1-7-16,11-4-13 15,11 1-3-15,14-4-14 16,13 6-4-16,15-9-60 16</inkml:trace>
  <inkml:trace contextRef="#ctx0" brushRef="#br0" timeOffset="16109.879">16732 12245 356 0,'14'-9'134'0,"0"2"-104"0,18-8 14 0,-4 5-2 16,22-2-9-16,17-4 1 16,3 0-19-16,8 4-9 0,3 3-4 15,0-1-2-15,-3 10 0 16,-11 6-25-16,-11 4-10 0,-3 2-29 15,-3 1-9-15,-8 3-83 16</inkml:trace>
  <inkml:trace contextRef="#ctx0" brushRef="#br0" timeOffset="16393.08">17865 11950 272 0,'-7'-43'104'0,"10"30"-81"0,1-3 31 0,-4 16 30 16,0 19-24-1,-7 12-15-15,-4 13-9 16,-3 13-22-16,-4 18 1 0,-3 29 1 16,0 5-6-16,0 10-1 15,0 16-3-15,-1-3-1 16,5-13-6-16,6-3 1 15,4-9-16-15,7-4-4 16,7-18-14-16,4-22-4 16,3-10-26-16,0-16-10 15,11-21-83 1</inkml:trace>
  <inkml:trace contextRef="#ctx0" brushRef="#br0" timeOffset="16678.304">18221 12446 360 0,'-11'-41'134'0,"15"25"-104"0,3-2 29 16,0 18 5-16,0 0-19 15,0 9-3-15,0 19-19 16,-3 7-6-16,-4 12-10 15,0 6 2-15,-4 13 1 0,-3 15-3 16,0-5-2-16,4-1-5 16,-1-9-2-16,1-10-15 0,3-6-6 15,0-9-35 1,3-6-14-16,1-10-56 0,6-3-23 16,1-7 11-1</inkml:trace>
  <inkml:trace contextRef="#ctx0" brushRef="#br0" timeOffset="16933.946">18507 12280 388 0,'10'3'145'0,"1"6"-112"0,7 13 12 0,-8-6-2 0,4 12-3 16,0 10 5-16,0 9-18 15,-3 6-8-15,-4 7-11 16,0 12-6-16,-3 3 1 0,-4-3-2 16,-4 0 2-16,1-19-11 15,3 1-4-15,0-13-38 16,3-10-18-16,4-12-22 16,0-4-7-16,0-8-59 15</inkml:trace>
  <inkml:trace contextRef="#ctx0" brushRef="#br0" timeOffset="17204.263">18722 11928 336 0,'0'4'126'0,"11"24"-98"0,17 25 21 0,-7-22 4 15,4 10-3-15,6 22 3 16,5 34-7-16,-1 10-2 16,-3 12-24-16,-8 16-7 0,-2-7-2 15,-8-15-7-15,-11-6 0 16,-3-7-2-16,-7-3-2 16,-3-18-13-16,-1-23-4 15,4-6-59-15,0-18-26 16,0-17-99-16</inkml:trace>
  <inkml:trace contextRef="#ctx0" brushRef="#br0" timeOffset="17727.667">20345 12148 304 0,'7'-28'112'0,"-4"18"-87"0,-3-2 24 0,4 6 4 16,-4 6-8-16,7 3 0 0,0 9-14 15,0 10-4-15,0 25-16 16,0 22-2-16,0 16 1 0,0-7-8 16,0 7-1-16,0 3 1 15,-3 6 1-15,-1-13-26 16,-3-6-11-16,-3-15-41 15,-4-10-14-15,-7-12-75 16</inkml:trace>
  <inkml:trace contextRef="#ctx0" brushRef="#br0" timeOffset="17909.954">20006 12446 324 0,'-3'-38'121'0,"20"38"-95"0,22-3 18 0,-18 3 0 15,21 0-15-15,25 0-5 16,11 0-11-16,0 0-6 16,6 3-4-16,5-3-3 0,-5 6 1 15,-6-6-50-15,-11 0-19 16,-4 0-94 0</inkml:trace>
  <inkml:trace contextRef="#ctx0" brushRef="#br0" timeOffset="18329.57">21488 12088 376 0,'-21'-6'143'0,"13"6"-112"15,-6 3 23-15,7-3 1 0,0 3-17 16,-3 1-4-16,-4 2-18 16,-4 3-5-16,-3 4-7 15,-7 2-3-15,-4 4 0 0,-7 0-1 16,7 3 0-16,4 0 0 15,7-3 0-15,7 6-5 16,10-6-1-16,11-1 0 16,14-2 2-16,11 0 4 15,11 3 4-15,6 3-3 16,-3 3-3-16,0 6 1 16,3 3 0-16,4 1 1 0,3 3 0 15,-3-1 2 1,-3 1 1-16,-12-1-1 15,-9-5 1-15,-8-1 11 0,-14-3 8 16,-14-3-7-16,-14-3-1 16,-11 0-8-16,-7-6-4 15,-7 0-4-15,-14-4 1 16,-14-2-28-16,-3-7-10 16,6-6-38-16,8-7-14 15,10-5-78 1,17 2-49-16,8-3 98 15</inkml:trace>
  <inkml:trace contextRef="#ctx0" brushRef="#br0" timeOffset="18540.834">21308 12092 420 0,'14'0'156'0,"18"3"-121"0,21 0 6 16,-25-3-5-16,14 0-18 15,25-3-2-15,18 0-9 16,-1-4-5-16,-6 1-1 16,-4 0-12-16,-7-4-3 0,-7 1-37 15,-7-4-17-15,-4-5-55 16,-3-1-24-16,-7 0 20 16</inkml:trace>
  <inkml:trace contextRef="#ctx0" brushRef="#br0" timeOffset="19131.747">23149 12192 260 0,'-17'-16'99'0,"20"10"-77"0,4 0 24 0,0 2 8 16,7 1-8-16,8 0 0 15,6-3-22-15,7 6-7 16,4 0-10-16,7-3-5 0,3-3 1 15,4 6-13-15,-4-4-3 16,-6 4-65-16,-11 4-25 16,-11 11-41-1</inkml:trace>
  <inkml:trace contextRef="#ctx0" brushRef="#br0" timeOffset="19308.591">23149 12487 296 0,'-10'18'112'0,"20"-8"-87"0,22-1 13 16,-7-9 1-16,14-3-12 16,6-3-1-16,12-4-15 15,17-2-7-15,7-1-2 16,-3 1-13-16,-8 2-3 0,-10 4-50 16,-7 3-23-16,7 0-48 15</inkml:trace>
  <inkml:trace contextRef="#ctx0" brushRef="#br0" timeOffset="19950.794">24966 11985 304 0,'4'-19'112'0,"-1"13"-87"0,-3 0 18 16,0 6 2-16,-3 0-13 15,-4 3-3-15,-4 3-15 16,-7 3-4-16,-3 4-6 16,-4 6-1-16,4 0 1 0,0-1-5 15,7-2-1-15,3 0-2 16,8-1 3-16,3 4-2 15,11 0-1-15,3 0 5 0,7 0 1 16,11-1-3-16,13 1-1 16,12 6 3-16,10 4 1 15,3 8 6-15,-3 4 5 16,11 6 4-16,3-3 2 16,-3 0-2-16,-11-7 2 15,-14 1 3-15,-14-7 3 16,-11-9 4-16,-18 0 2 15,-17-3-12-15,-17-6-4 16,-15-4-9-16,-7-3-2 16,-7-3-2-16,-18-3 1 15,-10 7-4-15,-3-4-2 16,3 0-20-16,3-3-10 16,11 0-19-16,10 0-5 15,12 0-24-15,9-3-9 0,15 3-78 16</inkml:trace>
  <inkml:trace contextRef="#ctx0" brushRef="#br0" timeOffset="20209.17">25005 11932 320 0,'-11'-44'121'0,"25"31"-95"0,18-12 27 0,-18 16 4 16,15-4-20-16,6 4-4 16,-3-1-13-16,3 4-5 15,0 0-8-15,0-1-7 0,4 1-3 16,14 0 4-16,14 0 1 16,11 3-9-16,-1-4-3 15,4 7-52-15,8 0-22 16,2 10-83-1</inkml:trace>
  <inkml:trace contextRef="#ctx0" brushRef="#br0" timeOffset="20640.164">26335 11784 268 0,'-7'-6'101'0,"7"3"-78"0,0 3 22 15,0 0 6-15,0 0-1 16,-4 3 3-16,-3 6-14 15,-7 4-4-15,-11 6-20 16,-10 9-7-16,-14 10-3 0,-8-4-3 16,4-3 1-16,11-2-4 15,10-4 0-15,11-6-1 16,7 6-2-16,14-3 0 16,14 0 0-16,14-4 5 15,8 1 1-15,6 6 0 16,0 0-2-16,-3 4 1 15,0 5-1-15,3 4-3 16,8 6 2-16,6 3 10 0,-14-13 3 16,-6-6 6-16,3 4 1 15,-8-7 1-15,-6 0 2 16,-4-6-1-16,-28 3 2 16,-21 3-13-16,-11-3-6 15,-3-7 0-15,-8-2-1 16,-13-4-6-16,-4 1 0 15,-4-4-8-15,11-3-3 16,7-3-30-16,11 0-13 16,10-3-48-16,18-3-21 15,14-13-41-15</inkml:trace>
  <inkml:trace contextRef="#ctx0" brushRef="#br0" timeOffset="21560.392">26384 11662 200 0,'-17'0'74'0,"13"-3"-58"0,1 3 12 0,3-3 2 16,0 0-5-16,-4 3 3 0,4 0-1 16,-3-4 1-16,-5 4-15 15,5 0 10-15,-1 7 6 16,1 2-2-16,-1 4 1 0,4 2-4 15,7 1-1-15,11 0-3 16,14-7-3-16,17 0-5 16,15-2 0-1,6-7-5-15,8-7-2 0,3-2-5 16,-18 6 0-16,-10-3-42 16,4-1-19-16,-11 4-119 15</inkml:trace>
  <inkml:trace contextRef="#ctx0" brushRef="#br0" timeOffset="22253.342">27428 12038 308 0,'-10'-15'115'0,"10"11"-89"0,0-2 19 0,0 6 4 16,10 0-9-16,5 6-1 16,6-2-16-16,11 5-4 15,6-3-11-15,8 0-3 0,11-2-1 16,3-1-2-16,-7-3-2 0,-11 0-10 15,11-7-6-15,10-2-43 16,-17-3-16-16</inkml:trace>
  <inkml:trace contextRef="#ctx0" brushRef="#br0" timeOffset="22502.873">27792 11684 292 0,'-18'-25'110'0,"18"25"-86"0,0 0 27 0,0 0 7 15,4 3-18-15,-1 0-3 16,-3 16-15-16,-7 22-4 16,-3 18-10-16,-1 7-3 0,-7 12-1 15,1-12-5-15,-1 0 1 16,4 0-2-16,3 3-2 15,4-3-33-15,4-10-12 16,3-6-38-16,7-12-15 16,0-19-31-1</inkml:trace>
  <inkml:trace contextRef="#ctx0" brushRef="#br0" timeOffset="22908.818">28448 11750 384 0,'-4'-10'143'0,"4"10"-112"0,0 0 14 16,0 0-2-16,-3 0-25 15,-1 0-5-15,-10 3-10 16,0 4-3-16,-7 5 0 16,-4 7 2-16,1 0 1 0,2 0-6 15,8 3 0-15,4 3 1 16,3 3 1-16,3 0-2 15,11 0 2-15,7 1-1 16,11-4 0-16,7 6 2 16,-4-9 0-16,-3-3 0 15,14 9 2-15,-8-6 1 0,5 9 1 16,-8-2 4-16,-7 2 5 16,-3-3 6-16,-15 0 5 15,1-3-12-15,-22 1-5 16,4-8-4-16,-25-2 0 15,-14-3-4-15,4-4 0 16,3-3-26-16,14-6-9 16,4 0-24-16,-4-15-10 15,8 8-37-15,-1-8-17 16,0-10-3 0</inkml:trace>
  <inkml:trace contextRef="#ctx0" brushRef="#br0" timeOffset="23088.744">28420 11750 340 0,'3'-10'129'0,"15"10"-100"0,31-6 24 15,-38 6 5-15,24-3-28 16,29-3-8-16,3-4-14 16,-11 1-6-16,22-1-1 15,-15 1-21-15,1 0-7 0,-15 2-52 16,-10 1-24-16,-7 0-45 15</inkml:trace>
  <inkml:trace contextRef="#ctx0" brushRef="#br0" timeOffset="23977.961">25075 14076 200 0,'57'-34'77'0,"-29"18"-60"0,7-9 24 0,-20 12 6 16,-5 1 2-16,-3-4 3 16,-7 7-9-16,-7 6-1 15,-11 3-24-15,-10 3 7 0,-11 3 3 16,-3 7-4-16,-4 2-2 16,0 7-4-16,-7 10 1 15,-14 15-6-15,-14 31 0 16,0 10-6-16,7 6 1 15,4 19-3-15,6 15 0 16,15-5-3-16,17-7-2 0,18 3 5 16,17-6 1-16,26-19-5 15,27-16 0-15,22-18 1 16,3-20 1-16,17-21-1 16,15-31 1-16,-3-26 2 15,-11-9 2-15,-8-3 1 16,-24-7 0-16,-21-8 4 15,-21-11 5-15,-18 1-7 16,-28 0-3-16,-32 12-4 16,-18 13 0-16,-6 12-4 15,-19 20-2-15,-2 18-1 16,6 25 3-16,11 12-7 16,17 7-2-16,18 0-21 15,18-3-10-15,21-7-31 0,25-9-12 16,24-6-79-1,15-13-66-15,10-12 92 16</inkml:trace>
  <inkml:trace contextRef="#ctx0" brushRef="#br0" timeOffset="24395.985">26134 14067 340 0,'-35'-38'126'15,"24"23"-98"-15,-7 5 25 0,8 10 7 0,-8 3-26 16,-7 10-7-16,-3 12-7 16,-4 16-2-16,-6 31-9 15,-5 16-1-15,-6 3 2 0,-4 34 0 16,4 7 2-16,10-13 0 15,18-13 0-15,21 7-4 16,24-16 0-16,19-18-1 16,27-10 1-16,29-25-2 15,7-25-1-15,10-29-1 16,11-18 0-16,-3-10 6 0,-26-12 4 16,-16-16-3-16,-26-18 1 15,-21-10-7-15,-31-19-1 16,-43-25-2-16,-28 0-2 15,-18 3-21-15,-28 13-9 16,1 28-20-16,6 21-7 16,3 36-24-16,1 18-9 15,10 19-86 1</inkml:trace>
  <inkml:trace contextRef="#ctx0" brushRef="#br0" timeOffset="24860.126">22775 14644 356 0,'-7'-6'134'0,"21"-1"-104"0,18-2 16 0,-11 3 1 16,11-4-26-16,7 1-8 16,17-1-7-16,18 1 0 15,4 6-3-15,-4-3-15 0,-10 6-7 16,-11 0-32-16,-15 9-15 15,-9-3-25-15,-12 7-10 16,-17 12-15-16</inkml:trace>
  <inkml:trace contextRef="#ctx0" brushRef="#br0" timeOffset="25009.431">22938 14910 272 0,'0'10'104'0,"14"-13"-81"0,10-7 14 16,-2 1-1-16,20-10-21 15,14-6-6-15,11 0-13 16,-3 9-5-16,-1-3 5 16,1 0-56-16,6 4-22 0,1 5-33 15</inkml:trace>
  <inkml:trace contextRef="#ctx0" brushRef="#br0" timeOffset="25641.444">26328 13562 280 0,'10'-41'107'0,"-13"29"-83"0,-8-7 13 0,4 10-1 0,-7-1-10 15,-7-2-3-15,-11-1-2 16,-14-3 1-16,-14 4-12 16,-3-4 1-16,-11 7 2 0,-29 2-1 15,-16 14 3-15,-12 12-2 16,-35 15 2-16,0 10-2 15,-24 9 0-15,-4 26-5 16,-11 24-3-16,4 10 2 16,11 25 0-16,-1 22 3 15,22 12 1-15,28 26-10 16,24 9-5-16,36 12 2 16,32-2 0-16,31-7 2 0,43-19 2 15,45-6 1 1,36-22 3-16,53-38-1 15,39-27 0-15,31-33 1 0,39-52 3 16,49-38 9-16,33-28 3 16,13-16 1-16,4-44 1 15,-4-10-11-15,-6-24-2 16,-58-19-4-16,-45-7-1 16,-59-15-1-16,-68-25 0 15,-75-13-5-15,-52-9-1 16,-74 16-6-16,-42 15 0 15,-64 19-12-15,-42 25-2 16,-8 35-17-16,-16 27-7 0,23 20-38 16,1 12-16-16,32 0-82 15</inkml:trace>
  <inkml:trace contextRef="#ctx0" brushRef="#br0" timeOffset="26736.193">7666 8592 256 0,'-14'-59'96'0,"3"27"-75"0,-3-12 12 0,7 26 2 16,-7-4-8-16,-7-7 1 16,-15 8-6-16,-13-5-4 15,-14 1-10-15,-12 0 1 0,-23-3 4 16,-26 9-3-16,-20 4 2 15,-40 5-1-15,-28 13 1 16,-20 10 5-16,-44 21 1 16,-13 13-1-16,-7 35 2 0,-18 15-6 15,7 10 0-15,14 24-4 16,14 17 0-16,25-4-5 16,25 32-3-16,18-10-3 15,27 19 1-15,46-3 1 16,36-4 2-16,35 4 5 15,39-12 4-15,53 8 0 16,38-8 3-16,50-20-5 16,46-18-1-16,67-16 0 15,63-22 2-15,60-22-1 16,43-34 0-16,42-20-3 16,14-27-1-16,14-19-3 15,14-51 1-15,7-30 0 16,8-23 1-16,-8-41-5 0,-17-2 1 15,-25-35-2-15,-75 3 0 16,12-60 2-16,-113 7 2 16,-93 19-1-16,-98-1-1 15,-95 20-2-15,-77 27 1 16,-82 35 1-16,-78 41 0 16,-66 47-3-16,-47 47 2 15,-31 31-1-15,14 16 0 16,53 13-7-16,17 12-2 15,68 0-58-15,45-7-24 16,50-11-112 0</inkml:trace>
  <inkml:trace contextRef="#ctx0" brushRef="#br0" timeOffset="29020.195">25379 4986 292 0,'0'-21'110'0,"7"8"-86"0,0-6 13 16,0 10 2-16,0-1-6 0,4 4 1 15,3 6-2-15,3 9 2 16,1 10-18-16,0 10 0 16,-1 21 0-16,-3 16-8 0,-3 3-2 15,-4 3-2 1,0-3 0-16,0 3-2 15,0 3-2-15,0 3-15 0,-3-12-7 16,-4-9-36-16,-4-10-14 16,-10-10-40-16,-3-5-17 15,-5-14 14 1</inkml:trace>
  <inkml:trace contextRef="#ctx0" brushRef="#br0" timeOffset="29215.053">24963 5447 280 0,'-32'-12'107'0,"32"6"-83"0,0 6-7 0,21-4 41 16,21-5-22-16,25-7-9 15,14-9-9-15,18-12-12 16,21-7-4-16,-7 12-1 0,-7 1-1 16,-7 6 0-16,-11 6-27 15,-14 10-11-15,-18 9-17 16,-10 0-3-16,-14 0-42 15</inkml:trace>
  <inkml:trace contextRef="#ctx0" brushRef="#br0" timeOffset="29470.29">26222 4817 288 0,'-25'-3'110'0,"4"6"-86"0,-14 10 11 0,17-7 1 15,-10 7-13-15,-7 8-1 16,-4 8-11-16,0 11-2 16,-3 17-5-16,-8 15-3 0,-6 6 0 15,-8-2 1-15,1-4 1 16,-1 12-4-16,8-2 1 16,7-7-24-16,6-9-10 15,8-10-13-15,3-15-6 16,4-3-31-16,3-16-55 15,1-16 32 1</inkml:trace>
  <inkml:trace contextRef="#ctx0" brushRef="#br0" timeOffset="29677.779">24973 4751 280 0,'-10'-44'104'0,"27"51"-81"0,26 12 16 16,-15-7 1-16,28 7-9 15,8 9 2-15,17 7-2 16,14 5 1-16,0 20-17 16,-6 28-5-16,-15 3-2 0,-14 6-4 15,-11 0-3-15,-10 3-18 0,-7-9-6 16,-8-19-38-16,4-9-15 16,8-19-75-1</inkml:trace>
  <inkml:trace contextRef="#ctx0" brushRef="#br0" timeOffset="30686.514">26712 4817 224 0,'-10'-25'85'0,"10"13"-66"0,7-14 12 15,0 17 3-15,0 0 0 16,0 2 4-16,4 11 3 0,-4 11 2 16,0 10-23-16,-7 16 2 0,-4 6 1 15,-3 16-3-15,-3 18 0 16,-5 4-7-1,1 3-3-15,4-10 1 0,6 4 3 16,11-4-4-16,11-6 0 16,10-6 0-16,18-13 1 15,21-12-1-15,11-19-1 16,3-13-3-16,0-18 1 16,14-29-2-16,4-9 2 15,-7-12-4-15,-15-20 0 16,-17-12 1-16,-17-3 0 15,-22 0-2-15,-28 0 1 16,-25 3-13-16,-14 16-3 16,0 19-23-16,4 15-9 0,10 13-18 15,7 18-8 1,11 7-2-16,14 6 0 0,14 7-8 16,18 5-1-1,14 1-11-15</inkml:trace>
  <inkml:trace contextRef="#ctx0" brushRef="#br0" timeOffset="31076.582">28300 4726 308 0,'49'-62'115'0,"-31"43"-89"0,0-6 36 16,-11 15 13-16,-4 1-29 0,-6-1-8 16,-4 1-19-16,-11 3-5 15,-7 3-8-15,-3 3-4 0,-11 6-1 16,-10 10 1-16,-8 5 1 15,1 8-1-15,6 8-2 16,12-2 1-16,13 2-1 16,18 1-3-16,18 0 2 15,13-1 1-15,11 4 2 16,8 3-3-16,3 3 0 16,7 6 1-16,-4 1 2 15,-7-1 5-15,-13-6 6 16,-15-6 8-16,-14-4 7 15,-11-2-15-15,-7-4-5 16,-10-3-5-16,-14-6-3 16,-18 3 1-16,-7-3 1 15,0-3-3-15,3-6-2 0,11-4-27 16,11-6-10-16,10-3-31 16,15-6-12-16,10-3-25 15,17-4-9-15,15-12-12 16</inkml:trace>
  <inkml:trace contextRef="#ctx0" brushRef="#br0" timeOffset="31391.767">28582 5008 296 0,'39'-6'110'0,"-18"9"-86"0,7 7 7 16,-14-10-4-16,4 0-9 0,14 0 2 15,14 0-2-15,17-7 0 16,15-5-9-16,-1-13 6 0,8-19 2 15,0-16-5-15,-11-15-2 16,-21 12 6-16,-29 1 1 16,-27 18-2-16,-18 12-1 15,-22 17-6-15,-27 24 0 16,-18 35 8-16,-4 25 5 16,7 6-3-16,8 29 0 15,17 5-13-15,28-11-2 16,25-7-3-16,28-22 0 15,39-19 0-15,32-9 2 16,24-16-1-16,22-10 2 0,-1-5-53 16,11-7-21-16,-10-6-131 15</inkml:trace>
  <inkml:trace contextRef="#ctx0" brushRef="#br0" timeOffset="32157.93">27069 6410 176 0,'24'-9'66'0,"-13"2"-52"0,0-5 23 16,-4 5 6-16,-4-2-8 16,1-3-3-16,-4-7 6 15,0 0 5-15,-4 0-23 0,-6-3 11 0,-12 3 6 16,-13 10-5-16,-14 12 1 15,-4 10-12 1,-14 12-3-16,-18 12-12 0,-10 20-7 16,3 21 3-16,4 19 0 15,10 4 4-15,11 21 1 16,18 3-3-16,24-9-1 16,25-6 1-16,21-10 2 15,43-5-1-15,21-23 2 16,17-22-4-16,25-25-2 15,3-16-3-15,-10-18 1 16,0-7-37-16,-7-3-14 16,-14-3-18-16,-14-6-7 15,-15-3-31-15,-13 0-14 16,-15-1 19-16</inkml:trace>
  <inkml:trace contextRef="#ctx0" brushRef="#br0" timeOffset="32636.63">27771 6981 248 0,'10'-22'93'0,"-3"9"-72"0,0-6 14 0,-3 10 0 16,-1 0-1-16,-3 2 5 15,-3 4-13-15,-4 3-6 16,-7 6-11-16,-7 7 3 0,-4 12 1 16,-7 13-2-16,0 9 1 15,4 0-7-15,3-7-1 16,8 1-2-16,13-9 1 15,11-10-2-15,15-13-1 16,-1-15 3-16,3-10 0 16,1-12 3-16,-4-7 1 15,-3 4 8-15,-4 6 4 16,-3 6-3-16,-4 6 1 0,-4 13-12 16,1 13-3-16,-1 6-2 15,4 9 0-15,4 3 0 16,3-2 0-16,7-1-20 15,4-9-7-15,0-1-35 16,-1 1-15-16,-3-3-78 16,1-3-47-1</inkml:trace>
  <inkml:trace contextRef="#ctx0" brushRef="#br0" timeOffset="32891.266">28194 6053 312 0,'-4'3'115'0,"12"25"-89"0,2 28 16 0,-3-24 4 15,4 15-7-15,-1 12-1 16,-3 26-21-16,0 12-8 15,-3 10-6-15,0-4 0 0,-4 1 0 16,0-4-15-16,3-12-4 16,1-13-54-16,3-9-24 15,7-19-57 1</inkml:trace>
  <inkml:trace contextRef="#ctx0" brushRef="#br0" timeOffset="33762.518">28977 6755 204 0,'11'-35'77'0,"-4"23"-60"0,3-13 24 0,-3 15 6 15,-3 1-11-15,0 3-3 16,-4 6-6-16,-8 3-2 16,-2 6-14-16,-11 4 2 0,-8 6 1 15,-2-1-1-15,-5 14 2 16,-2-1-4-16,6 4-1 16,4 2-6-16,7 10-3 15,10 0 0-15,11 0 1 16,18-6-3-16,17-10 0 0,11-12 1 15,3-3 0 1,-7-13-38-16,-6-3-14 0,-8-9-82 16,-10 9-56-1,-11-3 80-15</inkml:trace>
  <inkml:trace contextRef="#ctx0" brushRef="#br0" timeOffset="34153.735">29256 6742 272 0,'3'0'104'0,"1"3"-81"0,3 7 14 0,-3-4 1 15,-4 4-9-15,0 5-2 16,-4 4-2-16,0 3 1 15,1-3-14-15,3 6 2 0,3-3 0 16,8-3-1-16,10-7 2 16,11-6 1-16,7-2 2 15,3-8-1-15,4-5-1 16,-4-7-4-16,-6-6 0 16,-8-6-7-16,-7-9-1 15,-3-1-2-15,-8-3 1 0,-3 4-4 16,-3 2 0-16,-1 7-21 15,1 3-8-15,-1 6-12 16,1 10-1-16,3-1-8 16,0 7-1-16,4-3-17 15,-1 6-9-15,4 9-42 16</inkml:trace>
  <inkml:trace contextRef="#ctx0" brushRef="#br0" timeOffset="34439.593">30064 6109 236 0,'10'-91'90'0,"-10"91"-70"0,11-38 26 0,-8 32 7 15,4-3-14-15,-3-1-5 16,0 4-4-16,-1 12-2 15,-3 10-15-15,-3 15-1 0,-1 20-1 16,-3 11-4-16,0 4 1 16,0 0-5-16,0 9 0 15,0 7-1-15,3-1-2 16,4-6-4-16,0-2-2 16,4-14-46-16,3-12-20 0,0-3-84 15</inkml:trace>
  <inkml:trace contextRef="#ctx0" brushRef="#br0" timeOffset="34783.069">30335 6567 324 0,'-35'-7'121'0,"25"7"-95"0,-12 7 5 15,15 2-4-15,-3 1-12 16,-4 15 0-16,-1 6-5 0,5-3-1 16,3-6-5-16,3 6 2 0,4-9 3 15,7-6 1-15,7-7 2 16,8-6-2-16,6-9-1 16,0-10 1-16,-3 6 1 15,-4-2 1-15,-7 5 0 16,-3 10 0-16,-11 6 0 15,-4 7-6-15,1 3-4 16,-1-1-4-16,4 1 1 16,7 0-1-16,4-1 0 15,3-5-29-15,3-1-14 16,1-3-24-16,0-2-7 16,-4-4-69-1</inkml:trace>
  <inkml:trace contextRef="#ctx0" brushRef="#br0" timeOffset="35084.832">30720 5971 260 0,'7'-107'96'0,"-7"107"-75"0,3-84 21 15,1 68 6-15,-4-6-17 16,0 3-3-16,0 10-3 15,0 0-1-15,0 27-13 16,0 23 4-16,-4 9 3 0,-3 35-6 16,0 6 1-16,0-25-8 15,0 31-1-15,0-6-2 0,0-3-2 16,4-7-13-16,-1-9-6 16,1-12-23-16,-1-19-11 15,1-7-34-15,3-12-12 16,-4-16-21-1</inkml:trace>
  <inkml:trace contextRef="#ctx0" brushRef="#br0" timeOffset="35292.279">30434 6169 244 0,'-7'-29'90'0,"11"32"-70"0,10 10 17 0,0-7 2 15,7 4-19-15,7 9-3 0,8-1-9 16,13 1 0-16,14 0-5 15,8-7 0-15,-4-2 3 0,-4-7-3 16,-17-3-2-16,-7 0 0 16,3-3 1-16,-6 0-21 15,-8 0-9-15,-3-1-37 16,-11 4-16-16,-4 0-26 16</inkml:trace>
  <inkml:trace contextRef="#ctx0" brushRef="#br0" timeOffset="36150.129">31253 6429 208 0,'7'-6'79'0,"-7"6"-61"0,10-10 12 0,-6 7 4 15,-1-3-5-15,1-1 1 16,-4-2-2-16,0 3 0 16,-7-1-15-16,3 1 1 0,-10 6 2 15,0 0-2-15,-7 10 2 16,3-1-3-16,-3 10 2 15,3-3-2-15,1 12 0 16,3-9-1-16,7 9 2 0,0-6-3 16,10-7 1-16,1-2-3 15,13-10 0-15,-3-3-3 16,15-12 1-16,-5 2 5 16,4-6 2-16,-6 4-7 15,-5-4-2-15,-3 1-3 16,-7-4-2-16,1 6-2 15,-8 1-1-15,0-1-7 16,-4 4-2-16,0 2-37 16,1 4-18-16,3 0-34 15,3 6-14-15,1 0-18 16</inkml:trace>
  <inkml:trace contextRef="#ctx0" brushRef="#br0" timeOffset="36392.313">31577 6539 376 0,'7'-26'143'0,"-7"26"-112"0,11-25 16 0,-8 13 1 15,-3-4-9-15,0-3 1 16,0-6-18-16,0-3-5 16,0 0-11-16,0-7-4 0,7 10 1 15,4 0-7-15,7 6 1 16,10 4 1-16,11 5 1 15,6 7 1-15,8 3 0 0,0 0-33 16,0 3-15-16,-7 0-47 16,3 4-19-16,-3-7-46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1:00:38.93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13698 7006 160 0,'-3'-25'63'0,"6"15"-49"0,-3-9 9 0,0 13 1 15,4-3 3-15,-4-1 4 16,3 1 0-16,1 0 1 16,-4-1-17-16,0 1 11 0,0 2 6 15,0 1 1-15,0 0 1 16,0 0-6-16,0-4-3 15,7 10-5-15,-7 0 0 16,0-3-7-16,0 3-3 16,0 0-3-16,0 0 0 15,7 3 0-15,0 4 3 16,0 2 4-16,-3 3 1 16,-1 10-4-16,1 13-1 0,-1 21 2 15,-3 13 3-15,0 7-4 16,0 30-1-16,4 29 0 15,-1 12 4-15,1 32-2 16,-1 0 3-16,1 25-6 16,-4-23-3-16,0 1-3 15,-4-6 0-15,1-26 0 16,3-21 1-16,-4-16-2 16,4-19 1-16,0-13-2 15,0-18-1-15,0-19-2 16,0-6 1-16,0-13 3 0,0-6 1 15,0-10-1 1,4-3-2-16,-4-6-2 16,0 0 1-16,-4 0-26 15,1 0-9-15,3-3-48 0,0-13-21 16,0-9-95 0</inkml:trace>
  <inkml:trace contextRef="#ctx0" brushRef="#br0" timeOffset="1306.077">14968 7376 212 0,'4'-10'79'0,"3"10"-61"0,0-9 10 16,-3 9 3-16,3-9-6 15,0 5 0-15,0-5 2 0,0 3 0 16,0-1-14-16,-4 1 8 0,1 0 2 16,-4 3 4-16,0 0 3 15,-4-1-7 1,1 1-2-16,-1-3-6 0,-3 0-1 16,-3 0 0-16,-1-4 2 15,0 1-5-15,-6-4-1 16,3-3-4-16,0-2 1 15,0 5-2-15,-1 1 0 16,-2-1-3-16,-1 1 1 16,-3 2 0-16,0 1 1 15,-4 2 0-15,-3 7 0 16,-4 4-2-16,0 5-2 16,-3 7 3-16,-4 2 2 15,0 8 0-15,1 5 0 0,2 3-8 16,5 4 0-16,-1 6 5 15,7 15 6-15,8-2 0 16,6 2 1 0,7-5-1-16,8-4 0 0,7-6-7 15,10-7 0-15,10-11 1 16,12 2 3-16,3-9-2 16,0-10-2-16,-1-9 0 15,-2-6 1-15,-4-13-1 16,-1-22 2-16,1-9-2 15,0-10 2-15,-4 4-2 16,-3 0-1-16,-7 9 1 0,-4 6 1 16,-4 6 1-16,-6 4 1 15,-4 12 2-15,-3 16 3 16,-4 6-2 0,-4 16-2-16,1 28 0 15,-4 22-1-15,-1 16 0 16,-6 12 0-16,4 31 0 15,-1 1 0-15,1 3 0 16,-1 15-2-16,0-15-2 16,4-16-2-16,0-16 1 15,0-12 3-15,4-10 1 16,-1-12-1-16,1-16-2 16,3-9-4-16,0-13-2 15,0-9-22-15,0-19-8 0,3-3-40 16,4-13-16-16,7 4-114 15</inkml:trace>
  <inkml:trace contextRef="#ctx0" brushRef="#br0" timeOffset="2252.221">15667 7366 172 0,'10'-22'66'0,"-6"7"-52"0,3-4 8 0,-3 9 1 15,-1-2 3-15,-3-1 5 0,0 1 2 16,0-1 3-16,0 4-20 15,-3-1 11-15,-4 1 3 0,-4 15 0 16,-3 4 0-16,-7 9 0 16,-8 9 1-16,-2 19-3 15,-5 37 0-15,5 11-7 16,2 11-1-16,5 38-2 16,6 10-2-16,4 18-4 15,10 1 0-15,12-26-5 16,13 7 1-16,10-13-5 15,12-19-2-15,3-18 2 16,-1-23 0-16,-6-15-1 16,-7-16-2-16,-7-15-17 15,-4-10-6-15,-3-13-49 16,-8-8-20-16,1-11-95 16</inkml:trace>
  <inkml:trace contextRef="#ctx0" brushRef="#br0" timeOffset="2885.212">15953 8128 208 0,'-29'10'79'0,"22"-10"-61"0,4-3 23 0,3 3 7 15,0-7-3-15,3-2 0 16,4 6-5-16,4-4 0 16,3 1-22-16,0 0 7 0,14 0 3 15,4 2-7-15,0 1 1 16,3-3-7-16,0 0-1 15,1-4-6-15,-1 1 0 16,0-4-3-16,1 1 2 0,-5 2-6 16,-2 1-1-1,-8 3-29-15,-4 6-10 0,-3 0-43 16,-3 6-15-16,0 3-64 16</inkml:trace>
  <inkml:trace contextRef="#ctx0" brushRef="#br0" timeOffset="3185.736">16669 7739 292 0,'-4'-47'110'0,"8"29"-86"0,3-7 22 0,-4 12 4 16,4 4-16-16,0 5-5 15,1 4-3-15,-5 0 0 16,4 29-14-16,-3 11 0 0,-1 11 1 16,-3 21 2-16,-3 19 3 15,-4-4-10-15,3 4-2 16,1 7-4-16,-1 2 1 16,4-6-13-16,0-13-6 15,0-8-35-15,4-14-15 16,-1-9-43-16,4-9-19 15,-3-16 0 1</inkml:trace>
  <inkml:trace contextRef="#ctx0" brushRef="#br0" timeOffset="3769.082">16951 7821 312 0,'0'-13'115'0,"11"4"-89"0,10-7 16 0,-7 7 4 15,7-4-7-15,4 4-1 16,3 0-6-16,0-1-2 16,4 1-17-16,0 2 5 0,6 1 3 15,5 0 0-15,-1 3 2 16,-7 0-4-16,-6 3-2 15,-8 6-3 1,-11 6 1-16,-13 4-8 0,-11 3-4 16,-4 6-2-16,-3 0 1 15,3-3-1-15,1-3-1 16,-1-3 1-16,4 2-1 16,3-8 0-16,1 5 2 15,3 1-3-15,3 3-2 16,8 3-1-16,3 3 3 15,3 3 0-15,8 0 1 16,10 4-3-16,7-1 2 16,8 4 1-16,3-4 2 0,0 3-1 15,-1 4-1-15,-9 0 3 16,-8 3 2-16,-7 2 2 16,-10 1 1-16,-8 0 0 15,-6 0 0-15,-15-6 0 16,-14-4 0-16,-14-2-4 15,-7-4-3-15,1-6-3 16,-1-3 1-16,0-7 1 16,3-3 0-16,4-5-33 15,8-4-13-15,9-4-28 16,12-5-11-16,10-7-25 16,7-2-11-16,3-4-29 15</inkml:trace>
  <inkml:trace contextRef="#ctx0" brushRef="#br0" timeOffset="4053.383">17734 7294 420 0,'14'3'156'0,"11"16"-121"0,17 19 19 0,-21-7 1 0,1 38-16 16,2 22 0-16,-3 22-13 15,-6 34-7 1,-5 10-10-16,-10 28-6 0,-7-12 0 0,-11-10-2 16,-3-7-1-16,0-21-24 15,0-22-9-15,0-28-89 16,10-16-40-16,4-32-24 15</inkml:trace>
  <inkml:trace contextRef="#ctx0" brushRef="#br0" timeOffset="5193.761">18232 6702 316 0,'-7'-13'118'0,"3"10"-92"0,4-3 8 0,0 6-3 15,4-3-6-15,3-1 2 16,7-2 0-16,-4 0 3 16,29-4-16-16,10 4 5 0,4 6 4 15,4 10 3-15,-4 8 2 16,-4 11-4-16,-7-1-3 16,-10 9 4-16,-11-2 1 15,-10-1-9-15,-11 7-3 16,-14 0-8-16,-14 0-2 15,-11-1-2-15,-7-5 1 16,-3-7-4-16,3-6 0 16,7-9 1-16,4 2 0 15,10-12-3-15,7 7 2 16,25-10-4-16,18-10 3 16,17-2 1-16,8-4-2 15,-1 7 2-15,1-4 1 16,-5 1 0-1,-6 2-7-15,-7 4-3 0,-7 0-74 16,-4 6-31-16</inkml:trace>
  <inkml:trace contextRef="#ctx0" brushRef="#br0" timeOffset="6829.777">18927 8009 288 0,'-22'-6'110'0,"19"6"-86"0,-8 0 22 0,11 0 4 0,-3 0-10 16,-1 6 0-1,4 3-8-15,4 4 0 16,3 3-18-16,7 3 7 0,7-1 6 0,11-2-4 15,7-7 1-15,3-2-4 16,14-4-3-16,15-6-5 16,10-4-2-16,-3 1-2 15,-8 3 0-15,-6 3-2 16,-11 0-1-16,-7 3-1 16,-11 0 0-16,-7-3-2 15,-10 0 1-15,-4 0-11 16,-4 0-4-16,-3-3-38 15,-3-3-18-15,3-4-30 16,0-2-12-16,11 3-62 16</inkml:trace>
  <inkml:trace contextRef="#ctx0" brushRef="#br0" timeOffset="8258.162">20987 7304 216 0,'3'-22'82'0,"1"6"-64"0,3-9 15 0,0 6 4 15,0 0 3-15,-3 0 3 16,-4 1 1-16,-4-1 0 16,-7 6-24-16,-13 13-1 0,-19 13 2 15,-17 12-8-15,-3 6-2 16,-4 4-4-16,-4-1 0 16,-3 1-6-16,4-4-1 15,6 7 2-15,15-1 3 0,10 1-4 16,14 0-3-1,18-4-2-15,14-3 3 0,14-2 0 16,11-7 3 0,7-4-1-16,3-5 2 15,8 6-4-15,17-4 0 0,10 1 3 16,1 3 1-16,0 6-1 16,-1 3-2-16,4 4 1 15,-7 8 1-15,-10 14 5 16,-15 8 4-16,-13 1 2 15,-15-3 5-15,-18-1-6 16,-13-2 1-16,-15-7-6 16,-7 13 1-16,-3-7-5 15,-11-3-2-15,-10-9 2 0,-8-6 0 16,-3-13-1 0,4-9 1-16,10-13-4 0,7-6 0 15,7-13 1-15,7-12 0 16,8-7 0-16,6-9 0 15,7-12-3-15,15-23 2 16,17-8-1-16,21-4-2 16,22-19 3-16,10-15 2 15,18-1 0-15,24-24-1 16,4-10 1-16,-11 6-1 16,-10 10 0-16,-32 18 2 15,-28 20-3-15,-25 24 0 16,-21 23-1-16,-28 24 0 15,-25 26 0-15,-4 18-2 0,1 10-8 16,6 6-5-16,8 0-20 16,14 0-6-16,14-3-13 15,10 0-5-15,15-3-36 16,17 3-15-16,10 3-4 16</inkml:trace>
  <inkml:trace contextRef="#ctx0" brushRef="#br0" timeOffset="8738.1">22380 6655 244 0,'4'-63'93'0,"-8"47"-72"0,1 4 20 0,-1 8 7 0,-3 4-11 16,-7 13-1-16,-11 15-5 16,-6 19-2-16,-8 7-16 15,-4 21 5-15,-2 25 3 0,-5 19-3 16,-6 29 0-16,-8 18-6 16,1 6 0-16,6 13-7 15,15-18-3-15,21-20 1 16,24 0 0-16,22-21-1 15,10-17-2-15,11-21 3 16,7-19 0-16,7-19-17 16,0-15-5-16,-4-13-42 15,-6-13-15-15,-11-15-93 16</inkml:trace>
  <inkml:trace contextRef="#ctx0" brushRef="#br0" timeOffset="9639.227">22638 7097 228 0,'-4'-13'85'0,"4"7"-66"0,0 6 3 15,0 0-3-15,0 0-10 16,0 0-1-16,0 0-6 16,0 6-2-16,0-3 0 15,0-3 0-15,0 7 0 0,0-4 8 16,0-3 5-16,-3 6 5 16,-1-3 3-16,1-3-5 0,-1 6 1 15,1-3-6-15,-1 7-1 16,1-10-4-16,3 6-1 15,0-3 3-15,0 0 3 16,0 1 5-16,0-4 4 16,0 0-1-16,0 0-2 15,0 0-5-15,0 3 0 16,-4 0-5-16,0 0 1 16,1-3-5-16,3 0 0 15,0 0 3-15,0 0 1 16,0 0 1-16,0 0 0 0,-4 0-2 15,4 0 1 1,0 0 0-16,0 0 1 0,0 0-2 16,0 0-1-16,0 0-1 15,0 0 0 1,0 0 2-16,0 0 3 0,0 0-4 16,0 0-1-16,0-3 2 15,0 3 1-15,0-3-1 16,0 3-1-16,0 0-1 15,0 0 2-15,0 0-1 16,0 0 0-16,0 0-1 16,0 0 0-16,7 0 2 15,4 3 1-15,7 0 3 0,3-3 1 16,-3 0-1-16,27 0 1 16,19 3-2-1,13 0 0-15,15-3-3 0,-21 0 1 16,-11 0-4-16,0 0-2 15,-14 0 0-15,-11 0 1 16,-7 0-1-16,-14 3 2 16,-3 1-24-16,-11-4-11 15,0 0-32-15,0 0-12 16,0 0-26-16,10-7-9 16,1 4-55-1</inkml:trace>
  <inkml:trace contextRef="#ctx0" brushRef="#br0" timeOffset="10148.809">23813 7159 256 0,'3'-72'96'0,"-3"72"-75"0,14-50 21 0,-10 41 6 16,3-10-4-16,0 0 4 15,3 7-7-15,-3-4-1 16,0 16-22-16,1-3 12 0,-1 31 4 16,-4-6-12-16,-6 41-2 15,-1-13-8-15,-7 41-2 16,1-13-6-16,-11 29-3 15,-11 21 0-15,4-5 1 16,0-4-1-16,3-19 2 16,4-9-4-16,3-19-2 15,4-12-14-15,3-13-6 16,4-7-26-16,7-11-11 0,4-14-30 16,6-5-11-16,5-13-50 15</inkml:trace>
  <inkml:trace contextRef="#ctx0" brushRef="#br0" timeOffset="10629.04">24299 7040 220 0,'0'-28'82'0,"0"28"-64"0,7-16 20 0,-3 10 3 16,-1 3-4-16,1-3 3 15,-4 6 0-15,0 0 2 16,-4 9-23-16,1 0 7 0,-15 29 2 0,4-7-9 16,-18 16-1-16,4-3 1 15,-7 7 0-15,7-11-6 16,3 10 0-16,4-12-2 16,17 12 1-16,22-3 0 15,10-22 0-15,-7-3-4 16,22-12-3-16,-8-1-2 15,11-9-3 1,-7 0 1-16,-1 0-1 0,-6-3-25 16,-7-3-8-16,-4 6-38 15,-3-3-17-15,-4-4-86 16,0 7-45 0,0 0 106-16</inkml:trace>
  <inkml:trace contextRef="#ctx0" brushRef="#br0" timeOffset="10882.301">24642 7131 356 0,'-8'-34'134'0,"8"34"-104"0,8 0 18 0,-8 0 3 16,3 18-11-16,1-8 1 15,-4 34-14-15,0-13-5 16,-7 35-12-16,-1-13-4 0,-2 38-2 15,-1 19-2-15,1-7-2 16,3-2 1-16,7-4 1 0,3-9-17 16,4-19-4-16,0-13-22 15,0-21-9 1,0-7-37-16,4-9-15 16,0-7-52-16</inkml:trace>
  <inkml:trace contextRef="#ctx0" brushRef="#br0" timeOffset="11183.525">25030 6752 344 0,'24'15'129'0,"-24"-15"-100"0,60 41 26 0,-49-38 8 15,14 22-8-15,-4 1 0 16,7 52-13-16,-7-15-6 16,4 49-20-16,-8-17-1 0,-2 39 1 15,-1-27-2-15,-11 31 0 16,-3-31-8-16,-17 5-2 16,2-24-4-16,-20-3-3 15,7-19-47-15,-11-10-19 16,7-6-55-16,11-12-25 15,4-7-26 1</inkml:trace>
  <inkml:trace contextRef="#ctx0" brushRef="#br0" timeOffset="12357.851">25915 6307 192 0,'7'-60'74'0,"-3"29"-58"0,-1-13 20 16,1 31 5-16,-1-6-6 15,1-3 2-15,-1 0-4 16,1 0 0-16,3 4-18 16,0-1 6-16,0 3 3 0,0 4 5 15,0-1 2-15,0 16 8 16,-3 16-9-16,-4 28 0 15,-7 22-4-15,-7 16 1 16,-4 53-6-16,0 18-3 16,1 51-8-16,-1 19-2 15,7 9-2-15,4 16-1 16,7-16 3-16,4-18 5 16,6-10-5-16,5-29 0 15,-1-30-2-15,0-13 1 16,-4-19-4-16,-3-19-2 15,-3-22-11-15,-1-15-6 16,-3-20-34-16,-3-15-15 16,-4-12-28-16,0-13-10 15,3-9-76 1</inkml:trace>
  <inkml:trace contextRef="#ctx0" brushRef="#br0" timeOffset="15102.565">13427 10546 216 0,'3'-50'82'0,"1"31"-64"0,3-16 24 0,-4 32 8 15,1-9-2-15,-1-1 4 16,1-3-3-16,-1 4 0 16,-3-4-27-1,0 7 11-15,0 6 5 0,0-1-9 0,0 33-2 16,0-7-5-16,4 34-2 15,0-9-2-15,6 57-1 16,-3-23-1-16,7 38 0 16,-3-25-6-16,7 47-2 15,-1 22-2-15,-10-56-1 16,0-22-1-16,-7 15 0 16,0-15-2-16,-7-4 1 15,0-15-2-15,0-13-1 16,4-9-6-16,-1-16-4 15,1-9-14-15,3-12-7 0,0-4-24 16,10-16-8-16,-3-3-39 16,7-2-17-16,4-4-50 15</inkml:trace>
  <inkml:trace contextRef="#ctx0" brushRef="#br0" timeOffset="15866.569">14510 10818 196 0,'14'-6'74'0,"-7"-3"-58"0,7-1 18 0,-7 4 4 16,4 0 0-16,-1-4 2 16,1 1-3-16,3-3 0 15,-3-1-20-15,-1-3 12 0,1 7 5 16,-1-4-3-16,-3 1-1 15,-3-4-1-15,-1 4-1 16,-3-1-7-16,-3 0 0 0,-8 4-1 16,-3 0 0-16,-7-1-7 15,-4 10-3-15,-3 0 1 16,-4 0 0-16,1 10-3 16,-1-1-3-16,0 4-2 15,-3 2-3-15,0 4 1 16,-4 3 1-16,3 3-1 15,5 10 2-15,2 9-7 16,8 6 1-16,11 0 1 16,10-6 3-16,10-7-2 15,11-8 0-15,4-7 3 16,3-10 3-16,1-9-2 16,2-9 0-16,1-16 1 15,3-12 0-15,-3 2-2 16,-4-2 1-16,-3 2 0 0,-7 10 3 15,-4 4-3-15,-4 2 0 16,-3 13-1-16,-3 6-2 16,-4 22 1-16,-4 13 1 15,-3 12-1-15,0 6 2 16,0 1 0-16,0 5 1 16,4 14-2-16,-1 2 1 15,1-9-4-15,3 0 0 16,0-13 3-16,3-5 1 15,-3-8-4-15,0-11-1 0,0 2-19 16,0-9-7-16,0-6-36 16,4-6-16-16,3-10-29 15,7-6-12-15,4-13-44 16</inkml:trace>
  <inkml:trace contextRef="#ctx0" brushRef="#br0" timeOffset="16796.988">15335 10358 192 0,'11'-41'74'0,"-4"28"-58"0,3-2 20 0,-2 5 5 15,-1 1-6-15,0-1 0 16,0 1-1-16,-4 0 4 15,1 2-21-15,-4 1 13 0,0 6 6 16,-4 0 1-16,-3 9 2 0,-3 10-8 16,-1 16-2-16,-3 27-5 15,-4 23-3-15,1 6-5 16,-1 28 0 0,4 10-3-16,3-1 2 0,4 17-6 15,7-8-3-15,7-17-1 16,4-11-1-16,-1-8 0 15,5-10 0-15,-1-7-2 16,3-15 1-16,1-15 0 16,3-20 3-16,4-9-1 15,3-22 0-15,0-12-3 16,-7-1-2-16,-3-2-17 16,-7-1-9-16,-4 4-33 15,-4 0-12-15,1-1-34 0,-1 1-13 16,4-1-47-1</inkml:trace>
  <inkml:trace contextRef="#ctx0" brushRef="#br0" timeOffset="19728.252">15857 10702 232 0,'4'-15'88'0,"-4"9"-69"0,0-4 17 0,0 4 5 16,0 0-4-16,0-1 0 16,0 1-5-16,0 0-2 15,0 6-17-15,0 0 3 16,0 0 2-16,3 6 1 0,4 7 1 15,1 9-3-15,-1 9 2 16,0 16-6-16,0 19 0 16,0 3-6-16,-4-3-2 15,-3-4 0-15,0-5-1 16,0-1-2-16,0-6-2 16,0-3 1-16,0-3 1 15,0-9-3-15,4-7 0 16,-1-3 1-16,1-12 2 0,3 2-23 15,-4-8-11-15,-3-7-27 16,0-4-13-16,-3-2-33 16,-1 3-11-16</inkml:trace>
  <inkml:trace contextRef="#ctx0" brushRef="#br0" timeOffset="20297.1">16577 10712 228 0,'4'-19'85'0,"-4"19"-66"0,0-6 16 0,0 0 4 15,0-1-6-15,0 1 3 16,0 3 0-16,0 0-1 16,-4 0-18-16,1-1 3 0,-1 1 1 15,0 0 2-15,-6 3 1 16,-8 6-2-16,-6 4-2 16,-5 9-6-16,-2 6-4 15,-5 12-3-15,1 17-2 16,0 12-3-16,-1 3 1 15,5-4 0-15,2-2 1 16,8 0 0-16,11-4 2 0,10-2-1 16,10-7 2-16,11-6-4 15,1-13-2-15,9-6 0 16,12-15 1-16,10-13 1 16,0-13 3-16,-4-3 6 15,-7-6 2-15,-6 6 1 16,-12-3 1-16,-10 0-4 15,-14-3-2-15,-14 6-6 16,-17 1-1-16,-15 5-3 16,-4 7-1-16,4 6-1 15,4 3-2-15,7 3-6 0,7 4-4 16,6-1-19-16,8 0-6 16,7 7-18-1,11-7-4-15,6-2-27 0,12-4-11 16,9 3-53-1</inkml:trace>
  <inkml:trace contextRef="#ctx0" brushRef="#br0" timeOffset="20883.836">17297 10778 260 0,'0'-13'99'16,"0"7"-77"-16,0 0 22 0,0 3 5 0,0-4-4 16,-4 1 0-16,1 0-9 15,-4-4-3-15,0 7-18 16,-4-6 6-16,0 2 6 0,-3-2-2 15,-3 9 0-15,-5 0-5 16,-2 0-2-16,-8 9-6 16,-3 7-2-16,-1-3-2 15,-2 12 0-15,6 0-4 16,7 3-3-16,8 0 4 16,10-3 1-16,10-3 0 0,11-3-1 15,7-9-1-15,8-7 0 16,2-13 0-16,5-5 0 15,-1-10-2-15,-3 6 1 16,-8-3 0-16,-3 6 1 16,-3 4 2-16,-4 2 1 15,-7 10 1-15,-3 13 0 16,-4 12-4-16,-4 12-3 16,1 10 0-16,3-3 1 15,0 6-3-15,3-6-2 16,1-3 4-16,-1 0 3 15,1-10-3-15,-1-6-3 16,1-6 1-16,-1 0 0 0,1 0-26 16,-4-10-9-16,0 4-33 15,0-7-13-15,0-6-32 16,0 0-11-16</inkml:trace>
  <inkml:trace contextRef="#ctx0" brushRef="#br0" timeOffset="21165.349">17463 10386 324 0,'7'-32'121'0,"-7"32"-95"0,42-9 25 0,-24 9 4 15,3 6-5-15,-4 1 0 16,8 33-8-16,-4-8-3 15,4 34-22-15,3 40 5 0,-7-15 2 16,-3-16-6-16,-7 19-3 16,-4 22-8-16,-7-34-3 15,0-13-2-15,-7 3 1 16,-8 6-9-16,-2-18-3 16,3-10-50-16,3-22-24 15,4-6-39-15,0-9-14 16,0-1-24-16</inkml:trace>
  <inkml:trace contextRef="#ctx0" brushRef="#br0" timeOffset="22145.508">18274 10825 236 0,'-18'-16'90'0,"11"13"-70"0,-3 0 26 0,6 3 5 0,-3 0-9 16,0 3 1-16,3 0-10 16,1 6 0-16,3 1-19 15,3-1 10-15,8 1 3 0,10-4-3 16,18-3-2-16,10-3-1 16,11 0-1-16,0 0-9 15,4-3-2-15,6-3-5 16,4-4-1-16,1 7-1 15,-8-3-2-15,-14 6 1 16,-11-3 1-16,-10-4-1 16,-8 7-1-16,-6 0-24 15,-7 7-9-15,-11-4-29 16,-4 3-14-16,0-3-17 16,-6 7-7-16,-1 5-33 15</inkml:trace>
  <inkml:trace contextRef="#ctx0" brushRef="#br0" timeOffset="22501.581">18644 10624 304 0,'7'-38'112'0,"0"17"-87"0,4-14 15 0,-4 22 3 0,0-2-9 15,0 2 3-15,0 10-6 16,-3 13-1-16,-1 15-17 16,1 12 1-16,-4 17 2 0,0 8-2 15,-4 17 0-15,1 5-8 16,-1 1-2-16,1-10 0 15,3-6 0-15,0 0-2 16,0-9-2-16,0-7-4 16,0-9-2-16,3-13-39 15,4-9-15-15,0-9-38 16,7-7-16-16,8-6-32 16</inkml:trace>
  <inkml:trace contextRef="#ctx0" brushRef="#br0" timeOffset="30639.372">19816 10304 200 0,'10'-9'77'0,"-6"6"-60"0,-1-4 19 15,-3 7 5-15,4-6-1 16,-4 0 0-16,0 0-2 16,3-1-1-16,-3-2-20 15,4 3 5-15,-1 3 2 0,-3 3 3 16,4 6 1-16,-4 10-9 16,-4 21-1-16,-3 29-7 15,-3 9-1-15,-1 7-2 16,-3 12 2-16,0 9-3 0,3 4-2 15,1-16 0 1,3-13-1-16,3-9-5 0,1-19-1 16,3 1-4-16,0-20-1 15,7-9-40-15,0-13-19 16,3-6-57-16,1-3-22 16,-4-9 13-1</inkml:trace>
  <inkml:trace contextRef="#ctx0" brushRef="#br0" timeOffset="31374.909">20179 10461 196 0,'7'-12'74'0,"0"-4"-58"0,0 3 18 16,0 4 6-16,0-4-1 16,0-2 4-16,0-4-4 15,4 0-2-15,-1 0-20 16,1 0 7-16,0 7 6 0,-1-1-5 15,1 4 0-15,-1 0-5 16,-3 2-3-16,0 1-5 16,1 0 0-16,-5 3-5 0,-3 3-2 15,0 0 0-15,0 0 1 16,0 0-1-16,0 0 2 16,0 0-4-16,0 0 0 15,0 0 1-15,0 0 0 16,0 0 0-16,0 0 2 15,0 0 3-15,4-4 5 16,-1 1-8-16,1 0-1 16,-4 3-1-16,3-3 2 15,1 0-1-15,-4 3 0 16,0 0-3-16,0 0 1 16,0 0-2-16,0 0 2 15,0 0-2-15,0 0-1 0,0 0 3 16,0 0 0-1,3 0-1-15,1 6 1 0,-1 4 0 16,-3 5 3-16,0 13-3 16,-3 23 0-16,-1 18-1 15,1-4 1-15,-4 1 0 16,0 0 1-16,0 3-5 16,-1 6 1-16,1-3 0 15,0 1 2-15,-3-11-1 16,-1-5 2-16,1-7-2 15,-1-6-1-15,0-3-2 16,4-10 1-16,4-9-4 16,13-16-32-16,5-6-9 15,6-6-56-15,3-7-24 16,-6-12-58 0</inkml:trace>
  <inkml:trace contextRef="#ctx0" brushRef="#br0" timeOffset="31989.474">20786 10505 324 0,'-29'-19'121'0,"19"13"-95"0,-1-7 7 15,8 7-3-15,-1-3-6 16,4-4 1-16,0 1-3 16,0-1 1-16,4-3-13 15,3 1 12-15,0-4 7 0,3 0 0 16,5 0 1-16,2 0-6 15,8 1-1-15,0 2-6 16,3 3 0-16,0 7-6 16,0 12 1-16,0 10-3 0,1 15 2 15,-5 23-2-15,1 18 2 16,-7 0 3-16,-8 6 1 16,-6 4-4-16,-8-1-1 15,-10-9-6-15,-10-3-1 16,-12-12 1-16,-6-10 0 15,-7-9-2-15,-1-13 1 16,4-10-2-16,4-8 2 16,7-11-4-16,10-8-2 15,4-16 2-15,14-13 0 16,10 3-4-16,18 1 1 16,15 5 4-16,10 10 2 0,3 7-5 15,4 15-2-15,-4 6 4 16,1 7 2-16,-1 8-2 15,-7 5 1-15,-6-1-11 16,-5-3-5-16,-6-10-41 16,-7 4-15-16,-8-13-36 15,-6 3-14-15,3-6-63 16</inkml:trace>
  <inkml:trace contextRef="#ctx0" brushRef="#br0" timeOffset="32577.233">21728 9768 360 0,'17'-28'134'0,"-17"28"-104"0,25-16 23 16,-18 13 1-16,4 0-7 16,-4 0 1-16,3 9-2 15,-3-3-1-15,0 19-25 16,-3-3 4-16,-4 56 0 0,0-15-8 15,-7 68-2-15,0-27-4 16,-4 65 1-16,4-38-4 16,4 45 1-16,3 37-5 15,3-25 0-15,1-28-1 0,-1-35 1 16,1-28-2 0,-1-22 2-16,1-19-4 0,3-12 0 15,0-9-4-15,-4-17 1 16,1-2-29-16,-4-7-11 15,-4-3-59-15,1 4-26 16,-1-4-82 0</inkml:trace>
  <inkml:trace contextRef="#ctx0" brushRef="#br0" timeOffset="41823.534">14051 12835 228 0,'-7'-51'88'0,"11"39"-69"0,3-10 33 16,0 13 8-16,3-4-6 15,1 0 0-15,-1 4-13 16,-2 3-5-16,2 3-20 16,-3 9 8-16,0 19 5 0,-3 31-2 15,-4 20-1-15,0 15-6 16,-4 37-2-16,4 10-2 0,0 28 0 15,0 4-6 1,0-10-4-16,0 15-1 0,4-49 1 16,-1-29-3-16,1 22-2 15,-1-31 2-15,1 25 2 16,-4 3-4-16,0-32-1 16,0-21-9-16,3-25-2 15,1-20-21-15,-4-18-6 16,3-12-23-16,5-7-9 15,-5-6-37-15,1 3-17 16,-4-9-22 0</inkml:trace>
  <inkml:trace contextRef="#ctx0" brushRef="#br0" timeOffset="42289.867">14626 13032 352 0,'14'-25'132'0,"-3"13"-103"0,3 2 21 0,-7 10 1 15,0 6-8-15,-3 13-1 16,-4 13-15-16,-4 18-6 15,-3 28-12-15,0 19-4 0,0 13 1 16,0 25 1-16,0-3 3 16,3-13-5-16,4-3-3 15,0 0-4-15,0-10 1 16,4-15-28-16,3-19-10 16,0-18-32-16,0-10-12 0,0-16-55 15,0-16-64 1,-7-12 70-16</inkml:trace>
  <inkml:trace contextRef="#ctx0" brushRef="#br0" timeOffset="42815.097">15388 13292 272 0,'-3'-56'101'0,"6"34"-78"0,1-12 11 0,-4 21 1 16,0-6-1-16,-4 3 1 16,1 1 1-16,-1 2 0 15,-3 7-19-15,-4 3 7 0,-3 6 6 16,-3 10-5-16,-4 8-2 15,-8 17-7-15,-9 37-2 16,-5 10-6-16,1 15 0 16,3 26-3-16,11-1 0 15,10-9-3-15,18-9 1 16,21-10 0-16,15-15 1 16,10-13-2-16,3-19 1 0,7-19 0 15,8-18 3-15,-1-20 1 16,-6-8 1-16,-8-7 0 15,-14-7 0-15,-13 8 0 16,-15-5 2-16,-18-2-3 16,-17 3-2-16,-11 0-2 15,-3 16 0-15,-4 6-4 16,-4 9 0-16,1 0-4 16,10 3 1-16,11 1-31 15,14-1-14-15,10 1-26 16,15-10-11-16,7 6-96 15,13-12-54-15,8-4 115 16</inkml:trace>
  <inkml:trace contextRef="#ctx0" brushRef="#br0" timeOffset="43398.769">15903 13129 328 0,'-28'-18'123'0,"24"8"-95"0,1 7 25 0,3 3 4 0,0 0-18 15,0 0-5-15,7-3-2 16,11-3-1-16,10-1-16 15,18 1 0-15,10-3-1 0,4 2 4 16,4 7 3-16,3 7-2 16,0 5 0-16,-14 4-1 15,-18 3-2-15,-17 3-2 16,-22 9-1-16,-10 10-3 16,-7 3-1-16,-4-4-5 15,-3 1-3-15,0-3-3 16,6-7 1-16,1 4-1 15,11-7 0-15,6 3 0 16,8 1-2-16,3-4 3 0,7 9 2 16,11 4-2-16,3 6 0 15,14 13 1-15,7-7 0 16,1-3 0-16,-8-6 2 16,-7-3-1-16,-10-3 2 15,-14-4 2-15,-11-3 2 16,-18 1-1-16,-14-1 1 15,-10 7-6-15,-4-7-1 16,-10-6 0-16,-11-3 0 16,-7-9-5-16,3-10 1 15,11-6-20-15,14-10-7 16,14 4-41-16,15-10-19 16,17-6-45-16,17-13-17 15,12-6-6 1</inkml:trace>
  <inkml:trace contextRef="#ctx0" brushRef="#br0" timeOffset="43959.48">16750 12982 432 0,'-28'-22'162'0,"31"9"-126"0,-3-5 14 0,4 8-1 16,3 1-17-16,3 6-3 16,1-4-11-16,7 14-3 15,10 2-9-15,11 10 5 0,10 6 4 16,4 3-3 0,0 7 1-16,-4 2-4 0,-10 1 2 15,-7 0 0-15,-11 2 3 16,-7 1-5-16,-7-3-1 15,-10-7-4-15,-4-3-1 16,-1 1-1-16,-2-11-2 16,-1 1 1-16,-3 0 1 15,0 3-3-15,4 3-2 16,2 3-1-16,5 4 3 16,10-1-2-16,11 7 1 15,10 2 2-15,4 7 2 16,10 7-8-16,7 2-1 0,-3-3 10 15,-11-6 5-15,-13-6-1 16,-15 3 1 0,-14-3-3-16,-11-3 0 0,-7-1-3 15,-6-6 1-15,-12-2-2 16,-10-7-1-16,-7-7 1 16,-3-2-1-16,-1-7-7 15,4-6-3-15,0-6-16 16,4 6-9-16,7-3-30 15,6 3-13-15,11 0-54 16,18 3-118 0</inkml:trace>
  <inkml:trace contextRef="#ctx0" brushRef="#br0" timeOffset="44435.799">17784 12333 296 0,'17'-60'112'0,"-10"51"-87"0,4 0 24 15,-4 9 6-15,3 9 4 16,-2 16 6-16,-1 28-15 16,-4 13-8-16,-3 22-24 0,-3 44 0 0,-1 15 2 15,-3 44-7 1,0 4-2-16,7 27-4 16,0-18 0-16,3 6-6 0,8-19-1 15,7-31-33-15,-1-25-13 16,4-22-52-16,4-25-22 15,-4-29-63 1</inkml:trace>
  <inkml:trace contextRef="#ctx0" brushRef="#br0" timeOffset="44978.947">18683 13170 340 0,'-14'-3'126'0,"10"-3"-98"0,8 6 19 0,-4 0 3 16,7 0-10-16,7-3 1 15,14-4-19-15,18-2-5 16,18 6-11-16,3-7-2 0,0 4 0 15,3 3-5-15,-3 3 1 16,-3 3-31-16,-15 6-14 0,-13 7-92 16,-19 12-40-1,-13 4 38-15</inkml:trace>
  <inkml:trace contextRef="#ctx0" brushRef="#br0" timeOffset="45158.18">18637 13653 364 0,'-7'19'134'0,"28"-13"-104"0,25-6 20 0,-7-6 4 16,35 3-26-16,7-4-7 15,18-2-13-15,10 6-6 16,-3 0-1 0,-14 3-34-16,-11 0-13 0,-10 3-67 0,-1 0-28 15,-6-3 6 1</inkml:trace>
  <inkml:trace contextRef="#ctx0" brushRef="#br0" timeOffset="45591.655">20934 13073 172 0,'3'-78'66'0,"4"18"-52"0,11-28 23 15,-7 54 9-15,6-13 5 16,1 6 4-16,3 0 0 16,4 7 1-16,-1 15-30 15,5 19 5-15,-1 15 2 0,-7 23-8 16,-7 40-3-16,-10 13-6 0,-8 25-2 16,-6 22-6-16,-4 0 0 15,-1 16-3-15,5-7 2 16,3-12-6-16,3-19-3 15,4-15-26-15,7-23-9 16,7-18-30-16,4-20-12 16,3-12-88-1</inkml:trace>
  <inkml:trace contextRef="#ctx0" brushRef="#br0" timeOffset="46101.411">22137 12866 244 0,'21'-53'93'0,"-3"31"-72"0,6-7 14 16,-13 17 2-16,-1-1-4 15,1 1 3-15,-4 2 2 16,-7 1 1-16,-7 3-21 16,-7 3 5-16,-11 6 1 0,-3 6 1 15,-7 13 0-15,-4 13-10 0,-10 30-2 16,-11 4-1 0,-7 13 2-16,0 28-1 15,10 6 2-15,15-10-6 0,17 1-1 16,25-7-2-16,25-3 1 15,17-9-4-15,7-16 0 16,8-15-1-16,3-16 1 16,7-13 0-16,-4-19 1 15,-3-15 0-15,-14-16 0 16,-18-9 2-16,-20-7 3 16,-23 7-2-16,-16-1-2 15,-15 1-5-15,-11 0 0 16,-17 2 0-16,-3 14 0 0,6 5-5 15,15 4-1 1,13 6-35-16,19 0-15 0,17 3-22 16,21 3-9-16,17 4-96 31</inkml:trace>
  <inkml:trace contextRef="#ctx0" brushRef="#br0" timeOffset="46807.154">22722 12816 296 0,'-60'-22'110'0,"36"19"-86"0,-8-4 22 0,21 7 6 15,1 0-13-15,3 0 9 16,28-9-14-16,28-4-19 16,18 1 0-16,18-4 1 0,28 1 9 15,7 5 5-15,-11 7-5 16,-10 6-1-16,-14 3-9 16,-25 7-4-16,-32 9 2 15,-21 12 4-15,-18 7-9 16,-20 3-2-16,-15-3-4 15,-4 3-2-15,4-10 1 16,8-6-1-16,9 1-3 16,8-4 0-16,14-3-1 15,11 0 3-15,13 3 2 16,12 3 2-16,9 13-4 16,5 9 1-16,-1 6 0 15,4 7 2-15,-4-10-1 0,-3-2 2 16,-11-4 2-16,-10-10 4 15,-11 4 0-15,-11-3 0 16,-10-1-3-16,-7-5 1 16,-18-4-4-16,-17-6 0 15,-11-3-1-15,0-4-2 16,3-5-2-16,8-10 1 16,10-4-15-16,7-2-6 15,15 3-27-15,9-3-11 16,15 0-34-16,11-1-16 15,14 7-76 1</inkml:trace>
  <inkml:trace contextRef="#ctx0" brushRef="#br0" timeOffset="47424.465">23922 12781 412 0,'3'-28'154'0,"-3"22"-120"0,0 0 8 0,0 6-5 16,0 0-13-16,7 0 0 15,8-4-4-15,13 1-3 16,21 0-9-16,18 3 1 0,7 0 4 16,11 3 2-16,-11 0 0 15,-14-3-1-15,14 10 1 16,-14-4-4-16,-14 7-1 16,-7-4 2-16,-32 10 3 15,0-3-6-15,-35 15-1 16,-18 10-4-16,-4-4-3 15,1 7 0-15,0-6-1 16,6-4-3-16,19-9 2 0,2-6-1 16,19 9 0-16,3-6 0 15,18 19 0-15,17 22 2 16,14 0 0-16,15-1 0 16,-15-18 0-16,-7-6 2 15,-3 3 1-15,-7-7 1 16,-14-3 0-16,-4-2 2 15,-32 8 3-15,-24 4-4 16,-4 3-3-16,-7-13 1 16,-14-3 0-16,-18-2-4 15,-3-11 1-15,0 1-2 16,-11-7-2-16,-3-6-19 16,7-3-8-16,10-3-37 15,21-3-16-15,19 3-97 16,23-3-43-16,15 2 73 15</inkml:trace>
  <inkml:trace contextRef="#ctx0" brushRef="#br0" timeOffset="48097.247">24963 12264 288 0,'17'-38'110'0,"-17"38"-86"0,7-34 9 0,-3 28-3 0,-11-10-5 15,0 3 2-15,-18-5 0 16,4-1 1-16,-46 0-15 15,-39-9-1-15,-7-1-1 0,28 8-2 16,-84-8 0-16,-36-2-3 16,-6 3-1-16,-43 9-1 15,-25 0 2-15,-7 10 3 16,-17 9 2-16,0 0 3 16,24 9 4-16,4 16 1 15,24 13 1-15,8 12-9 0,6 13-4 16,19 31-2-16,-1 34-1 15,29 29-2-15,27 31-2 16,29 29 1-16,35-1-1 16,43 22-3-16,35-15 2 15,35-1 3-15,53-18 3 16,25-16 0-16,42-9 0 16,28-10 3-16,53-21 5 15,53-26 6-15,64-25 3 16,59-18-7-16,54-23-2 15,42-18-7-15,17-19-2 16,25-23-2-16,15-27-2 0,-19-54-4 16,-27-24-2-16,-61-45-6 15,-45-25 0-15,-89-43 1 16,-91-23 5-16,-89-6 7 16,-112-25 7-16,-92 0 0 15,-106 7 3-15,-117 24-4 16,-87 13-2-16,-54 38-5 15,-20 40-2-15,13 38-19 16,29 28-7-16,59 22-95 16,43 26-42-16,18-10-32 15</inkml:trace>
  <inkml:trace contextRef="#ctx0" brushRef="#br0" timeOffset="49391.536">8082 7536 288 0,'-53'-19'107'0,"7"13"-83"0,-17 2-1 16,35-2-5-16,-11-3-7 16,-3-1 1-16,-8-2-4 15,-13-7-3-15,-26 0-2 16,-9-3 6-16,-26 3 4 0,-28-6-2 15,-20 7 1-15,-37 2 2 0,-37 3 3 16,-23 7-3-16,-30 9 0 16,-30 10-4-16,-16 12 1 15,10 22 5-15,-11 25 4 16,7 25-1-16,32-3 0 16,0 22-10-16,36 13-3 15,13-10-4-15,40 0-2 16,23 13 1-16,12-13-1 15,28-3-5-15,28 0 1 16,28 6 4-16,32-3 2 16,18-3 6-16,35 0 3 15,45 10 2-15,36-7 5 16,50-9-4-16,41-7 0 16,65-3-4-16,55-5-1 0,54-17-3 15,53-18-1-15,41-23 1 16,37-21 1-16,34-22-1 15,25-23-1-15,39-2 1 16,7-10 3-16,-7-12-4 16,-14-16-3-16,-25-28-1 15,-28 0 1-15,-43-10-3 16,-73-25-2-16,-43-3 2 16,-74-3 0-16,-64-21 1 15,-55-1 0-15,-58-22 0 16,-70 9 2-16,-67-2-3 15,-81-4 0-15,-77 25-1 16,-75 29 0-16,-74 25 0 0,-46 27-2 16,-27 23-8-1,-8 25-3-15,31 10-25 16,33 11-9-16,17 8-63 0,53 14-28 16,43 1-30-1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1:01:34.77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12647 6786 224 0,'0'-31'85'0,"4"12"-66"0,3-15 23 0,0 18 6 16,0-6-3-16,0-3 3 16,0 0-5-16,-4 6 0 0,1 6-23 15,3 4-1-15,0 9 2 0,0 19 8 16,0 25 6-16,0 9-5 15,-3 19-3-15,-1 47-7 16,1 16-2-16,-1 50-2 16,1 22 3-16,3 22-7 15,-7 3-2-15,0-3-3 16,0-25 0-16,0-4-2 16,0-24 0-16,0-32-3 15,0-28 1-15,0-28-2 16,3-19-1-16,1-22-15 15,3-9-5-15,4-16-19 16,-1-13-5-16,1-6-39 16,-1-6-14-16,1-10-94 15</inkml:trace>
  <inkml:trace contextRef="#ctx0" brushRef="#br0" timeOffset="1397.578">13617 7250 212 0,'-24'0'82'0,"16"0"-64"0,1 0 24 0,4-3 6 16,-1-3-1-16,1 3 2 16,-1-7-8-16,1-5-2 15,3-7-22-15,3-3 7 0,4-4 6 16,0-2 1-16,4 0 2 15,7 2-5-15,6 4-3 16,8 0-7-16,7 0-3 0,7 6-3 16,3 1 0-16,15 2 2 15,10 7 2-15,0 2-3 16,-7 10 0-16,-14 7-3 16,-14 9-1-16,-18 9-1 15,-18 22 0-15,-17 3-2 16,-18-3-1-16,-6 1-1 15,-5-7 0-15,4-4-5 16,1-2 1-16,2-4 0 16,5 1 0-16,2 6 0 0,8-4 0 15,7 1-3-15,14 6 2 16,7-7-1-16,7 1 0 16,11-3 0-16,14-1 0 15,17 4 2 1,8 2 0-16,-1 7 0 0,-3 16 2 15,4 16-1-15,3-4-1 16,-7 0 1-16,-11-6-1 16,-10-6 2-16,-14-4 3 15,-15 1 2-15,-13-4 3 16,-15-5-3-16,-7-11-2 16,-13-2-2-16,-26-10-3 15,-21 0 1-15,-3-9-1 16,-7-6-3-16,-14-10 2 0,-1-16-1 15,15-9 0 1,10-6-16-16,25-3-5 0,18-4-42 16,24-2-18-16,25-4-71 15,22-19-31-15,9-6 17 16</inkml:trace>
  <inkml:trace contextRef="#ctx0" brushRef="#br0" timeOffset="2627.028">15229 7711 276 0,'-17'-3'104'0,"10"6"-81"0,-4 3 14 0,8-2 1 15,-1-1-2-15,1 6 0 16,3 1 3-16,3-1 0 15,4-3-21-15,11-3 12 0,3-3 4 16,11-3-3-16,14-3 2 0,21-3-13 16,14-4-4-16,0 0-5 15,4 1-2-15,13 3-5 16,5-1-1-16,-8 1-1 16,-10 2-2-16,-11-2 1 15,-7 0-1-15,-14-1 0 16,-8 1 2-16,-13 3 1 15,-14-4 3-15,-8 10-49 16,-3-3-23-16,-3 3-40 16,3 0-16-16,7 3-52 15</inkml:trace>
  <inkml:trace contextRef="#ctx0" brushRef="#br0" timeOffset="3287.813">17727 7282 228 0,'25'-32'85'0,"-25"32"-66"0,42-50 14 0,-35 41 4 15,11-16-6-15,3-10 2 16,-7 10 1-16,0 3 3 0,-3-3-20 16,-4 3 10-16,-4 0 4 15,1 3-5-15,-4 1-3 0,0 2-2 16,-4-3-1-16,-3-3-3 16,-3 3 2-16,-4 7-4 15,-4 2-1-15,-7 10-2 16,-3 7 0-16,-7 2 0 15,-11 7 0-15,11-4-4 16,-54 45 0-16,-2 15-1 16,-5 6 3-16,-13 10-5 15,-7 25-1-15,13 6 0 16,15-6 0-16,14 9-2 16,21 4 1-16,25-10 0 15,21-13 3-15,28-6-1 16,32 7 2-16,18-10-4 0,6-13-2 15,15-15 0-15,14-19 1 16,0-28 1-16,-8-25 1 16,12-23 0-16,-8 1 0 15,-14-6 0-15,-17-10 0 16,-25 0-2-16,-29-12 1 16,-27-10 0-16,-19 3 1 15,-16 3-7-15,-33 20 0 16,-21 21 3-16,-3 25 4 15,-4 19-6-15,11 10-3 16,17 5-2-16,22-5 1 16,20-4-18-16,26 1-9 15,17-4-36-15,14-6-14 16,14-6-71-16,15-1-31 0,3-12 36 16</inkml:trace>
  <inkml:trace contextRef="#ctx0" brushRef="#br0" timeOffset="3723.081">18411 6335 272 0,'8'-57'101'0,"6"32"-78"0,10-12 22 0,-10 21 6 16,4-3-7-16,0 10 1 15,3 9-3-15,0 9 1 16,0 16-24-16,0 19 11 0,-3 19 7 16,-4 43-5-16,-3 20 1 0,-8 49-14 15,-6 23-4 1,-4 34-7-16,0 19-3 16,7-16 0-16,3-16-1 15,4-18-2-15,4-32-2 0,-1-31-2 16,4-31 1-16,1-25-41 15,2-20-19-15,8-12-167 16</inkml:trace>
  <inkml:trace contextRef="#ctx0" brushRef="#br0" timeOffset="4580.142">19763 7231 200 0,'-46'0'74'0,"32"0"-58"0,-4 7 25 0,14-7 6 0,1 0-7 15,3 0 2-15,0 0-7 16,7-7 1-1,4 7-20-15,6-3 4 0,8 3 1 0,10 3 0 16,11 7 2-16,11-4-2 16,6-3-1-16,36-3-6 15,17 0-4-15,4-3-5 16,28-6-2-16,-3-7 1 16,-18 7 0-16,-11-4-7 15,-17 1-2-15,-21-1-62 16,-18 4-28-16,-14 2-79 15</inkml:trace>
  <inkml:trace contextRef="#ctx0" brushRef="#br0" timeOffset="5285.306">21925 6401 256 0,'-10'-19'96'0,"3"16"-75"16,-8-1 19-16,12 1 4 0,-4 0-8 15,3 0-1-15,1 0-11 16,3 3-2-16,7-3-13 16,0 0 6-16,14-10 4 0,-3 10-1 15,35-6 1-15,-11 2-1 16,32 7 0-16,-14 0 0 16,3 10-2-16,-10 5 0 15,-10 4 0-15,-8-3 5 16,-24 12 1-16,-1-9-9 15,-38 25-3-15,-25 9-6 16,14-15-1-16,7-10-1 0,-3 13 1 16,-4 0-4-16,18-16-2 15,4 3-1-15,6-3 3 16,4-3 0-16,14 0 3 16,0-3-3-16,28-1 0 15,-6 1 1-15,23 16 2 16,-9-10-3-16,34 22 0 15,-17-10 1-15,36 29 0 16,-19-16 0-16,4 26 2 16,-17-20-1-16,3 35-1 15,-14-16 1-15,-14 4 1 16,-11-17 8-16,-14 1 3 16,-3-13-4-16,-26-3-3 15,5-9-3-15,-47 0 0 16,12-10-2-16,-40-3 2 15,18-9-2-15,-53 2-1 0,-18 1 1 16,25-13-1-16,18-2-14 16,35-4-5-16,11 0-26 15,14 0-11-15,6 0-30 16,26-4-11-16,13-2-82 16</inkml:trace>
  <inkml:trace contextRef="#ctx0" brushRef="#br0" timeOffset="6260.593">21431 5905 212 0,'18'-31'79'0,"-11"25"-61"0,-7-4 10 0,0 10 0 0,0 0-14 15,0 0-3-15,0 3 8 16,0 7 5-16,0 5-12 16,3 4 11-16,5 6 4 0,-1 29 3 15,3 18 4-15,4 25-9 16,0 31-6-16,1 23-6 15,-1 46-1-15,-4 1 2 16,-3 37 3-16,-3-18-3 16,-4 2 2-16,0-21 8 15,0-29 7-15,0-22-7 16,7-3-2-16,3-18-13 16,1-20-3-16,7-21-4 0,-4-16 1 15,0-16 0-15,-4-18 1 16,1-7-2-16,-7-12 1 15,-4-10-24-15,-4-12-8 16,1-10-39-16,-1-3-14 16,4-6-61-16,11 0-26 15,3 0 39 1</inkml:trace>
  <inkml:trace contextRef="#ctx0" brushRef="#br0" timeOffset="7145.951">23703 7037 188 0,'-28'-9'71'0,"14"6"-55"0,-4-1 17 0,11 4 5 15,0 0-5-15,0 0 1 16,3 4-4-16,1 2 1 16,3 3-17-16,7 4 12 0,7 2 6 15,7 1-1-15,11-3 2 16,7-4-4-16,7-3 2 16,17-6-11-16,22-6-2 15,14-3-8-15,-4-4-2 16,4-3-4-16,-4 7-1 15,-10 3-1-15,-18-1 1 16,-18 4-24-16,-14 3-11 0,-14 0-30 16,-6 0-11-16,-8 0-25 15,0 3-9 1,-4 1-15-16</inkml:trace>
  <inkml:trace contextRef="#ctx0" brushRef="#br0" timeOffset="7807.053">24917 6498 312 0,'0'-10'118'0,"7"1"-92"0,7 0 13 0,-4 5-2 16,8-2-7-16,10-3 0 16,11-1-4-16,18 1 1 15,-12 3-15-15,-9-1 4 0,34-2 2 16,-13 3 1-16,34 6 1 16,-16 0-5-16,2 6 1 15,-13 0 0-15,-4 4-1 16,-11-4 1-16,-21 3 3 15,-7 7-5-15,-24 3 0 16,-1-3-8-16,-45 12-4 0,10-6-1 16,-14 9-1-16,11-9 0 15,0 12 0-15,6-8-3 16,12 2 2-16,2-9-4 16,15 9 1-16,0-3 2 15,28-3 3-15,-3-3 0 16,31 3 2-16,-6-4-2 15,13 11 2-15,-10-7-2 16,11 18-1-16,-12-5 1 16,1 21-1-16,-10-9 4 15,-12 10 2-15,-6-10-2 16,-15 6-3-16,1-6 2 16,-15 10 2-16,4-10 2 15,-21 6 1-15,7-15-2 16,-39 5 1-16,11-8-4 0,-26-7-2 15,16-6 0-15,-30-6-1 16,19-7 0-16,-8-3 0 16,-10-6-16-16,21-6-4 15,14-3-12-15,14-4-5 16,7 4-20-16,11-1-6 16,7 1-20-16,11 0-5 15,10 2-79 1</inkml:trace>
  <inkml:trace contextRef="#ctx0" brushRef="#br0" timeOffset="8333.532">26367 5720 264 0,'0'-50'99'0,"0"50"-77"0,10-44 18 0,-6 38 2 15,-1-7-5-15,1 4 3 16,-1 3-9-16,1-1-4 16,-1 7-15-16,1 0 6 0,-1 22 2 15,1-3 5-15,3 25 2 16,-3-3-1-16,-4 59-1 16,0-15-6-16,-4 84-1 15,-3 66-4-15,0 22 1 16,3-6-2-16,8 0 0 15,10-35-3-15,7-2-1 16,0-23-1-16,1-31 2 16,-5-29-3-16,-6-21 1 0,-4-13-5 15,-7-21-2-15,0-7 0 16,-4-22 1-16,1-10-10 16,-4-5-2-16,0-14-19 15,3-8-9-15,4-10-46 16,7-10-19-16,7 4-98 15</inkml:trace>
  <inkml:trace contextRef="#ctx0" brushRef="#br0" timeOffset="9819.119">14510 10671 248 0,'-43'-3'93'0,"36"0"-72"0,-3 0 20 0,10 3 4 15,0 0-3-15,0 0-1 16,0 0-3-16,0 0-1 16,10 0-20-16,8 0 7 0,10-3 6 15,15-4-3-15,9-2-1 16,8-4-8-16,15-5-1 15,20-8-6-15,4 8-1 16,-1-4-4-16,-6 3-1 16,-7 6-3-16,-15 7 1 15,-10 3-2-15,-14 3 2 16,-14 3-7-16,-7 3-1 0,-8 1-38 16,-3-1-16-16,0-3-25 15,1-3-9-15,6-6-72 31</inkml:trace>
  <inkml:trace contextRef="#ctx0" brushRef="#br0" timeOffset="10373.714">15871 10031 352 0,'-7'-28'132'0,"7"16"-103"0,4-7 14 0,3 6-1 15,4 1-11-15,6-4 2 16,11-3-8-16,11 4-1 16,11-1-13-16,3 7 2 0,-1 2 3 15,1 4 5-15,0 6 2 16,0 7-1-16,-17 9 1 15,-15 9-7-15,-21 16-1 16,-11 0-7-16,-10 3 0 16,-11-4-3-16,-7-5 0 15,1-3-3-15,6-7-2 16,4 3 1-16,6-6 1 0,12 0-6 16,10 0 1-16,10 4 1 15,8 2 1-15,7 7 1 16,3-1 0-16,4 4 0 15,10 0 0-15,4 3 0 16,0 0 0-16,-4-1 0 16,-7 1 2-16,-10 7 1 15,-14 5 3-15,-15 0 3 16,-13-2 5-16,-8-7-10 16,-7 0-5-16,-3-6 3 15,-15-7 0-15,-17-6 0 16,-10-3-2-16,-1-9-15 0,4-7-7 15,4-5-36 1,-1-4-14-16,0-4-47 0,8 1-17 16,6-9-40-1</inkml:trace>
  <inkml:trace contextRef="#ctx0" brushRef="#br0" timeOffset="10884.443">13942 9724 144 0,'3'-37'55'0,"4"11"-43"0,7-17 25 15,-6 21 9-15,2-10-1 16,4 4 0-16,4-3 2 15,0 3 2-15,-4 12-26 0,-4 3 9 0,4 13 5 16,-3 0 6-16,3 44 4 16,-3-9-10-16,-4 90-5 15,-4 57-16-15,-6 50-5 16,-8 28-5 0,0-12 1-16,4 6-4 15,4-31 0-15,3-35 1 16,7-25 0-16,7-22-2 0,4-28 1 15,3-35-13-15,0-22-6 16,0-27-35-16,0-23-17 16,1-12-47-16,-1-7-17 15,3-18-12 1</inkml:trace>
  <inkml:trace contextRef="#ctx0" brushRef="#br0" timeOffset="11410.522">17060 9376 316 0,'-10'-28'121'0,"13"15"-95"0,4 1 16 0,0 2-1 16,4 7-6-16,-4-3 2 15,7 6-1-15,7 9 3 16,-7 17-22-16,1-8 10 0,-5 54 6 16,1 54-4-16,-11 40-2 0,-7 25-11 15,-11 29-5 1,-3 31-4-16,3-29-2 15,4 1-3-15,7-26 1 0,7-30 0 16,7-36 3-16,4-21-5 16,3-22-1-16,0-22-24 15,0-16-12-15,0-16-67 16,0-9-29-16</inkml:trace>
  <inkml:trace contextRef="#ctx0" brushRef="#br0" timeOffset="12057.845">18094 10386 324 0,'-18'-19'121'0,"11"13"-95"0,-3 6 18 0,6 0 2 16,4 3-12-16,0 3 0 16,7 7-4-16,7-4 1 15,11 0-17-15,14-12 7 0,28-9 3 16,28-7-4-16,11-3 1 15,28 3-8-15,4 10 0 16,-4-1-8-16,-4 10-1 16,-13 0-2-16,-19 7-2 15,-20 2-8-15,-18 0-3 16,-18 1-47-16,-10-1-21 16,-11-2-42-16,-3 2-14 15,-8 0-14 1</inkml:trace>
  <inkml:trace contextRef="#ctx0" brushRef="#br0" timeOffset="13377.438">20080 9420 216 0,'11'-63'82'0,"-1"41"-64"0,4-9 18 0,-3 19 4 16,3-4-6-16,0 3 3 15,4 4-4-15,3 6 2 16,0 9-19-16,4 10 8 0,0 15 6 15,-1 35 1-15,-3 22 2 0,-3 9-7 16,-11 47-4-16,-7 0-8 16,-3 16-1-16,-4 3-13 15,-1-22-2-15,1-9 12 16,0-13 5 0,0-12-5-16,0-19-3 0,4-16-2 15,-1-16-1-15,4-12-5 16,0-16 1-16,4 1-20 15,-1-20-9-15,1 0-25 16,3-12-11-16,0-6-20 16,3-7-10-16,5 7-50 15</inkml:trace>
  <inkml:trace contextRef="#ctx0" brushRef="#br0" timeOffset="13901.152">21498 9846 248 0,'25'-40'93'0,"-18"27"-72"0,4-6 22 0,-8 10 6 0,1 0-6 16,-4-1 1-1,-4 4-7-15,-3 0 0 0,-7 6-21 16,-11 3 2-16,-6 6 0 16,-15 4-2-16,-11 9 1 0,-3 12-3 15,-3 23-1-15,3 8-1 16,0 4 2-16,3 0-3 16,8 7 1-16,10 11-3 15,18 1 0-15,21-6-3 16,18-10 1-16,13-9 0 15,26-10 3-15,24-3-3 16,11-9-2-16,10-16 0 16,11-16 1-16,3-9-1 15,-10-9 2-15,-14-10 2 16,-18-19 5-16,-14-21-6 16,-21-1 0-16,-22-9-2 0,-17 7-1 15,0 8-6-15,-49-40-1 16,-32-22-4-16,0 13 1 15,0 15-2-15,24 35 0 16,11 9-10-16,4 12-3 16,10 7-34-16,22 13-15 15,13 9-28-15,15 9-12 16,17 10-60 0</inkml:trace>
  <inkml:trace contextRef="#ctx0" brushRef="#br0" timeOffset="14337.956">22521 9292 376 0,'0'-35'140'0,"0"35"-109"0,18-9 16 0,-14 5-2 16,6 11-5-16,1-4 0 15,3 25-6-15,0-6-1 16,0 56-19-16,0-15 5 0,-3 72 2 15,-4-28-7-15,14 59-1 16,-3-41-3-16,17 41 1 16,-7-40-6-16,4 31-1 15,-7-38 0-15,-4-3 0 16,3 6-2-16,-6-28-2 16,-7-22-4-16,-8-19 0 15,-3-12-49-15,-3-13-19 16,-4-12-59-16,-4 0-22 15,-3-16-23 1</inkml:trace>
  <inkml:trace contextRef="#ctx0" brushRef="#br0" timeOffset="15539.207">15293 13079 260 0,'-35'-25'96'0,"21"16"-75"0,-4-1 23 0,11 1 7 16,0 6-9-16,3-4 0 16,4 7-13-16,7 0-5 15,4-3-14-15,7-6 5 0,10-4 2 0,14-5 2 16,29-8 3-16,10-2-3 16,3 9 0-16,12 1 1 15,2 15 0-15,-9 12-7 16,-15 13 0-16,-21 9 1 15,-22 7 3-15,-20-1-3 16,-18 7 0-16,-18 3-8 16,-6 7-4-16,-1 5-1 15,0-5 1-15,4-7 1 16,7-10 1-16,3-2-5 16,7-10-1-16,4-3 1 15,4-3 0-15,6-4 1 16,4-2 0-16,8-1 0 15,13 1 0-15,14 3 0 16,15 2 0-16,2 1 0 0,1 9 0 16,-7 7 0-16,-10 9 2 15,-8 9 1-15,-10 4 3 16,-11-1 1-16,-7-6 3 16,-14 0-1-16,-11-6 0 15,-17-6-3-15,-15-4-1 16,-9-2-6-16,-1-4 1 15,0-3 0-15,-4-9 2 16,-6-7-1-16,2-6-1 16,5-6-15-16,10-3-5 15,14 0-30-15,18-4-10 16,21-2-33-16,25-7-11 0,17 0-84 16</inkml:trace>
  <inkml:trace contextRef="#ctx0" brushRef="#br0" timeOffset="15825.22">16863 13286 368 0,'-28'-25'140'0,"38"19"-109"0,18-7 16 0,-6 7 0 16,16 0-17-16,12-1-5 15,10 1-14-15,7 0-7 16,14 0-3-16,7-1-1 0,-3 7 0 16,-8 0 0-16,-3 0 2 15,-7 0-56-15,8-3-23 16,2 0-103-1</inkml:trace>
  <inkml:trace contextRef="#ctx0" brushRef="#br0" timeOffset="16484.392">19191 12969 180 0,'39'-34'68'0,"-18"9"-52"0,11-13 19 0,-18 19 5 15,4-3 0-15,-4 1 0 16,0-5 5-16,-7 8 4 16,-7 5-27-16,-11 4 3 0,-6 9 3 15,-12 9-5-15,-6 13-1 16,-7 16-6-16,-11 12 0 15,-14 6-3-15,-7 13 2 16,0 10 1-16,7 15-1 16,7 12-3-16,3-8-2 15,18 8 0-15,18 4 4 16,14-10-4-16,18-3 0 16,21-15-4-16,28-10-1 15,10-9 1-15,8-16 1 0,24-22 3 16,18-16 1-16,0-18-3 15,17-26 0-15,8-30-1 16,-18-8 3-16,-21-8-1 16,-21-19 2-16,-22-16-6 15,-24-7-1-15,-25-18-2 16,-28 0-2-16,-35 16-4 16,-22 15 0-16,-10 25-3 15,-14 23 2-15,-4 18-10 16,11 22-3-16,17 9-31 15,18 10-10-15,21 9-54 16,25 10-20-16,14 6-38 16</inkml:trace>
  <inkml:trace contextRef="#ctx0" brushRef="#br0" timeOffset="17550.513">17149 15305 328 0,'-36'-25'123'0,"26"19"-95"0,-4 0 20 16,10 3 3-16,4 3-24 15,7 0-5-15,7 0-2 16,7-4-1-16,11-5-10 16,21-10 3-16,28 7 4 0,7-4 3 15,1 10 3-15,2 0-3 16,-10 6-2-16,-14 6-1 15,-21 9 3-15,-21 14-2 16,-25 5-1-16,-14 4-8 16,-11-4-3-16,-10 7-5 15,-7-6-1-15,-4-4 1 16,0-6 2-16,7-3-3 16,7-3-2-16,15 0-1 15,10-4 3-15,14 1 0 0,17 3 1 16,5 0-3-16,9 15 2 15,8 1 1-15,11 5 2 16,13 4-1-16,1 6-1 16,-8-6 1-16,-10 0 1 15,-14-3 3-15,-11-7 2 16,-14 4 3-16,-17 3 1 16,-15-7-3-16,-17-2 0 15,-11-4-5-15,-3 0 0 16,-8-9-1-16,-17-3-2 15,-14-4 1-15,0-3-1 0,3-5 2 16,11 2 1-16,7-3-19 16,7-3-7-16,14 6-28 15,14-3-12 1,15 4-9-16,10-4-1 0,10-3-39 16,11 0-18-16,4 0-8 15</inkml:trace>
  <inkml:trace contextRef="#ctx0" brushRef="#br0" timeOffset="18179.615">18020 14694 244 0,'-21'-28'90'0,"7"18"-70"0,-4-5 17 0,7 5 4 0,-3-5-7 15,-7-4 1-15,-7-9-5 16,-4 2-1-16,-10-5-16 15,-18-3 8-15,-32 9 5 0,-14 6-8 16,-17 19 0-16,-25 15-8 16,3 7-2-16,-14 19-2 15,-7 16 1-15,4 30-6 16,-18 20-1-16,11 31 4 16,10 28 2-16,11 32-2 15,21 9-3-15,32 28 4 16,38-25 4-16,43-6 6 15,32-7 3-15,35-24-5 16,56-32 0-16,36-16-4 16,45-25 2-16,57-24-2 15,21-39 2-15,7-27 0 0,18-32 3 16,-7-44-3 0,0-25 1-16,-15-19-1 15,-17-37 3-15,-42-7-5 0,-25-43-1 16,-49-1-2-16,-50-21 1 15,-53-4-4-15,-53-6-2 16,-66 29-3-16,-43 15-1 16,-46 25-1-16,-35 31 3 15,-7 35-18-15,-25 31-7 16,17 19-26-16,-2 16-12 16,24 6-39-16,21 0-15 15,17 0-58 1</inkml:trace>
  <inkml:trace contextRef="#ctx0" brushRef="#br0" timeOffset="19335.029">5708 8040 324 0,'-53'-62'121'0,"14"37"-95"0,-24-7 0 0,38 17-7 16,-24-4-12-16,-4 0 1 16,-18 0-5-16,-28 10 0 15,-6-1-1-15,-22 7 1 0,-36 6 2 16,5 4 4-16,-26-1 5 16,1 0-4-16,-18 10 0 15,7 6 0-15,-4 6 1 16,-3 25 6-16,14 19 1 0,3 7-7 15,1 31-2-15,28 15-5 16,7-3-3-16,10 16 0 16,8 13-1-16,13-7 0 15,18 6 0-15,18 1 0 16,14-13 0-16,21-9-3 16,11 2 2-16,21 4 1 15,17-16 2-15,33-12 10 16,45-1 7-16,28 10 5 15,61-3 3-15,41-9-12 16,36-16-6-16,42-16-6 16,47-16 0-16,38-21 0 15,17-23 3-15,8-24-3 16,-1-42 0-16,-6-24 3 16,-7-16 1-16,6-22-6 0,-6-19-2 15,27-16 0-15,-38-15 0 16,-49-9 1-16,-46 5 0 15,-64-15 0-15,-56 10 2 16,-57-10-1-16,-53 0 2 16,-66 9-2-16,-79-9-1 15,-84 19-2-15,-63 41-1 16,-53 24-1-16,-43 35 3 16,-24 35-5-16,-11 28 0 15,21 16-15-15,53 21-4 16,43 16-44-16,34 0-18 15,65-6-98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1:02:11.40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15790 8345 264 0,'-3'-44'101'0,"3"15"-78"0,-7 1 20 15,3 13 2-15,1-4-3 16,-1 0-1-16,1 3-7 0,3 4-1 16,-4 2-19-16,4 4 3 0,4 15 3 15,-1 20 4-15,4 15 3 16,4 34-3-16,3 29-3 16,4 12-9-16,6 47-5 15,8-3 2-15,7 28 2 16,0-9-4-16,-1-16-2 15,1 7 0-15,-3-13-1 16,-8-32-2-16,-4-18-2 16,-2-19 1-16,-1-22-1 15,-4-19 0-15,-2-12 2 16,-1-23-1-16,0-15 2 16,0-19-2-16,3-34-1 15,-2-25 1-15,-1-26 1 0,0-43 1 16,-7-26 1-16,-4-27-5 15,-6-1-1-15,-4-6-2 16,-7 22 0-16,-4 25 0 16,-7 19 0-16,8 16 3 15,-1 21 2-15,0 20-2 16,8 21 0-16,-1 10-1 16,4 6 0-16,0 12 2 15,4 7 0-15,-1 3-3 16,1 6 2-16,3 10-1 15,0-1 0-15,0 4 0 16,3 0-2-16,4 6 3 16,4 3 0-16,-1 3 1 15,1 0 2-15,3 1-1 16,0 2-1-16,4 0 1 0,6-2 1 16,5-4 1-16,17 3 1 15,21-3 0-15,14-6 0 16,25-13 4-16,42 1 3 15,32-10-4-15,28 0-2 16,42-1 0-16,15 8-1 16,10-1-2-16,21 3 1 15,-20 1 2-15,2-4 4 16,-38-3-2-16,-64 0-2 16,-41 3 0-16,2-3-1 15,-28 3-2-15,-24 0 1 16,-14 4-2-16,-29 2 2 0,-7 4-24 15,-28 6-11-15,-14 3-30 16,-7 3-13 0,-3 0-42-16,2 0-18 0,8-6-32 15</inkml:trace>
  <inkml:trace contextRef="#ctx0" brushRef="#br0" timeOffset="735.124">16856 8523 252 0,'14'-47'93'0,"-7"25"-72"0,3 0 16 0,-6 16 4 0</inkml:trace>
  <inkml:trace contextRef="#ctx0" brushRef="#br0" timeOffset="1035.405">16891 8432 516 0,'-7'25'51'0,"0"13"-26"15,-4 9-4-15,4 6-3 0,0-2-2 16,0-1 1-16,4-3-3 15,3 0-1-15,0 0-3 16,3 3-1-16,8-9-3 16,3 0-1-16,0-10 1 15,7-6 1-15,4-6 3 16,3-10 4-16,4 1-2 16,0-10 1-16,3-4-7 0,0-2-2 15,-3-3-2-15,0-1 1 16,-1 1-2-16,-2 0-1 15,-5 2 1-15,-3 1 1 16,-3 0-3-16,-4 3 0 16,-3 0-30-16,-4-1-12 15,-4 1-22-15,-3 3-10 16,0-6-21-16,-3 6-10 16,6 3-26-1</inkml:trace>
  <inkml:trace contextRef="#ctx0" brushRef="#br0" timeOffset="1428.096">17357 8599 236 0,'-11'-66'90'0,"8"37"-70"0,3-5 26 16,0 21 5-16,0 1-9 15,0 3 1-15,0 2-10 16,0 1 0-16,3 6-19 16,1 13 10-16,3 18 3 0,-4 16-3 15,1 16 0-15,-4-1-2 16,-4 23-2-16,-3 22-10 16,0 5-6-16,0-2-3 15,0 12-1-15,3-2 0 0,4-14 2 16,4-15-1-16,3-19 2 15,0 0-2-15,4-18 2 16,-1-14 0-16,4-11 1 16,0-10-2-16,1-10 1 15,-1 0-7-15,-4-9 1 16,-3 0-43-16,-3-3-17 16,-4-3-41-16,0 0-15 15,3-4-35 1</inkml:trace>
  <inkml:trace contextRef="#ctx0" brushRef="#br0" timeOffset="1967.839">18105 8376 224 0,'3'-13'85'0,"1"4"-66"0,-4 3 23 0,0-1 6 16,0 1-1-16,0 0 4 16,0 0-13-16,-4 3-3 15,1 3-20-15,-4 9 6 0,-8 13 3 16,-6 25 1-16,-3 31 2 15,-5 7-9-15,-2 22 0 16,2 24-2-16,5-2 2 16,6-4-10-16,11 7-4 15,14-16-3-15,11-19-1 0,6-15 0 16,8-17 0-16,3-8 2 16,1-10 1-1,-5-16-1-15,-6-12 1 16,-4-3-40-16,-3-13-16 0,-4-6-32 15,-3-7-9-15,-1 1-76 16</inkml:trace>
  <inkml:trace contextRef="#ctx0" brushRef="#br0" timeOffset="2659.653">18764 8790 196 0,'14'-19'74'0,"-7"10"-58"0,4-7 14 0,-4 7 1 15,0-1 4-15,4-2 5 16,-1-1-1-16,1-3 0 15,-4-6-21-15,0-3 14 0,0 0 7 16,-3 0 0-16,-4 0 1 16,-4 0-7-16,-7 0-3 15,-3 6-10-15,-3 7-2 0,-4-1-7 16,-4 7 1-16,-3 6-5 16,-4 6-2-16,-3 10-2 15,-4 12-3-15,-4 13 1 16,1 3 1-16,7-4-3 15,7 1 0-15,10 0 5 16,7 0 2-16,11-4 0 16,11-2-1-16,10-4-3 15,4 0 1-15,3-18 0 16,4-7 3-16,7-15-1 16,6-10 2-16,5-9-4 15,-1-7 0-15,1-5 1 16,-12-4 0-16,-9 3 2 15,-8 6 3-15,-7 10 0 16,-7 13 0-16,-7 15-8 0,-4 16 0 16,-3 12 1-16,-3 7 3 15,-1 9 0-15,1 28 2 16,3 10-6-16,7-7-1 16,3-6 0-16,8-6 0 15,-1-3-3-15,4-1 2 16,-3-2 3-16,3-7 3 15,-3-6-2-15,-1-9 0 16,1-7-21-16,-4-6-8 16,4-18-58-1,3-14-14-15,0-11-7 0,0-11-75 32,-4 1-46-32,1-9 107 0</inkml:trace>
  <inkml:trace contextRef="#ctx0" brushRef="#br0" timeOffset="2928.74">19124 8282 344 0,'-3'-19'129'0,"10"19"-100"0,3 9 22 16,1-2 3-16,6 5-1 0,8 10 3 15,10 25-2-15,11 32 1 16,0 12-30-16,0 18-5 0,-4 26-3 15,-6 0-5-15,-12-3-2 16,-10 6-3-16,-10-7 0 16,-8-21-4-16,-3-10-2 15,-3-15-18-15,3-10-6 16,0-18-46-16,0-16-18 16,0-13-34-16,-1-9-15 15,-2-10-30 1</inkml:trace>
  <inkml:trace contextRef="#ctx0" brushRef="#br0" timeOffset="4312.3">21057 8749 236 0,'-17'-6'88'0,"10"3"-69"0,0-4 26 0,3 4 6 15,4 0-11-15,0 0-1 16,0 3-7-16,4-3 0 16,6 0-18-16,4 3 12 0,7 0 4 15,15-3 2-15,13-4 1 16,15 1-3-16,3-3-1 16,7-1-10-16,10 1-4 15,19-7-4-15,-1 7-2 16,-7-1-5-16,4 1-1 15,3 0-1-15,-10-1 1 0,-11 4-2 16,-17 3 2-16,-15 0-2 16,-10-1 2-16,-11 4-2 15,-10 0-1-15,-8 0-30 16,-10 4-13-16,-7-1-20 16,-7 0-6-16,-3 0-16 15,-12 0-4-15,-2 7-64 16</inkml:trace>
  <inkml:trace contextRef="#ctx0" brushRef="#br0" timeOffset="4640.837">21604 8135 316 0,'4'-41'118'0,"3"25"-92"0,7-3 17 0,-4 13 1 16,5 3-4-16,2 6 3 15,1 13-7-15,-1 18 1 16,1 10-21-16,-7 9 0 0,-8 19-2 0,-6 26-3 16,-4 8 1-16,-4 10-5 15,0 22-2 1,4-9-2-16,4-13 0 0,3-10-2 15,10-2-1-15,5-13-2 16,-1-13 1-16,3-21-34 16,-3-7-17-16,1-16-42 15,-1-12-18-15,-7-15-53 16</inkml:trace>
  <inkml:trace contextRef="#ctx0" brushRef="#br0" timeOffset="5015.835">23178 8075 308 0,'21'-66'115'0,"-4"41"-89"0,8 3 19 0,-11 13 4 15,0-1-12-15,4 4-1 16,-4 9-3-16,-3 19 1 16,-4 25-18-16,-4 16 4 0,-6 9 1 15,-4 13-7-15,-4 18-3 16,0 1-9-16,1-7-3 15,3 0 2-15,0 13 3 16,3-10-6-16,4-12 0 0,4-13-29 16,-1-19-11-16,4-15-28 15,7-13-11-15,4-15-88 16</inkml:trace>
  <inkml:trace contextRef="#ctx0" brushRef="#br0" timeOffset="5528.746">23788 7906 312 0,'0'-19'118'0,"14"9"-92"0,11 1 13 0,-11 0 0 16,3-1-6-16,8-2 3 15,3-1 2-15,8 1 1 16,6-1-21-16,4 4 9 0,0 2 6 15,-1 4-4-15,1 6-2 16,-3 7-7-16,-5 12 0 16,1 12-5-16,-3 29-1 15,-1 18-2-15,0 7 0 16,-3 16-4-16,-7 12 0 16,-11-10-3-16,-14-9 2 15,-11-12-2-15,-7-10 0 0,-13-6-1 16,-22-9 0-16,-14-4 0 15,-4-15 0-15,8-13-2 16,3-9-2-16,10-16 1 16,8-9-1-16,7-10 0 15,14-12 0-15,14-6-3 16,14-10 0-16,17-13-1 16,19 13 0-16,10 13 0 15,3 19 3-15,-3 18 0 16,-4 16 1-16,-6 9 0 15,-8 4 0-15,-3 2 2 16,-4 4 1-16,-3 0-6 16,-8-7 0-16,1-9-39 15,-1-12-16-15,1-10-59 16,0-3-24-16,-1-3-57 16</inkml:trace>
  <inkml:trace contextRef="#ctx0" brushRef="#br0" timeOffset="8259.13">16750 11223 208 0,'-11'-41'77'0,"8"29"-60"0,-1-1 17 15,4 7 4-15,-3 0-11 16,3-1-3-16,0 4-3 0,0 3-1 16,3 10-11-16,1 8 19 15,3 14 8-15,0 24-1 0,7 32 0 16,4 12-9-16,10 35-4 15,14 6-10-15,8-6-3 16,3 16-5-16,3-13-1 16,-3-22 3-16,-4-16 1 15,-3-28 3-15,0-19 1 16,0-21 1 0,-4-29 2-16,1-28-5 0,-8-29-3 15,-7-11-3-15,-10-17 0 16,-15-31 0-16,-13-6 1 15,-15-13-5-15,-7-18 1 16,0 12-2-16,-3 25 0 16,0 16 0-16,0 18 0 15,6 17-3-15,8 15 1 0,4 12-3 16,6 13 0-16,7 7 1 16,8 5 4-16,7 1 1 15,3 2 1-15,0 1 6 16,3-3 4-16,1-4-1 15,7-2 0-15,14-4 1 16,24-6 4-16,18-13-4 16,39-9 2-16,35 0-5 15,43-3-2-15,14 6-2 16,27 6-3-16,-16 7 1 16,6 3 1-16,-28 9-3 0,-32 9 0 15,-17 1 1 1,-21 0 2-16,-18-4-1 15,-22-3-1-15,-24-2-6 0,-17-4-4 16,-26 0-47-16,-20 3-22 16,-22 3-33-16,-10 23-11 15,-11-4-30 1</inkml:trace>
  <inkml:trace contextRef="#ctx0" brushRef="#br0" timeOffset="8871.17">17773 11417 284 0,'18'-40'107'0,"-1"18"-83"0,11-7 26 15,-13 17 6-15,-1-1-6 16,0 1 3-16,0 2-17 16,0 1-7-16,4 0-16 15,10-1 2-15,7 1 3 0,11-1 1 16,3 1 1-16,8 0-7 16,3 9-3-16,-4 0-5 15,-10 6-4-15,-11 3 6 16,-13 4 5-16,-15 9-2 0,-14 9 0 15,-11 7-4 1,-7 2 1-16,1 1-4 0,-1 0-2 16,0-3 0-16,0-4 1 15,4-3-3-15,7-2 0 16,7-7-1-16,7-4-2 16,7 4 3-16,11-6 2 15,10 0 0-15,7-1-1 16,4 1-2-16,3 6 1 15,-3 6 3-15,-7 7 1 16,-7 6 5-16,-11 6 5 16,-11-4-3-16,-6-2 2 0,-15-6-5 15,-7 2 1 1,-10-5-5-16,0-1 0 0,-4-6 1 16,-3-6 0-16,-4 0-2 15,-3-7-2-15,-1-2-4 16,8-4 0-16,7-3-20 15,10-3-9-15,14-6-30 16,11-4-10-16,14-5-16 16,11-7-5-16,7-6-81 15</inkml:trace>
  <inkml:trace contextRef="#ctx0" brushRef="#br0" timeOffset="9309.976">19004 11185 328 0,'-3'-28'123'0,"3"16"-95"0,-4-7 11 0,4 6 1 16,0-2-2-16,-3 5 4 16,-4 1-12-16,-4 6-3 15,-7 6-16-15,-6 16 2 0,-8 12 1 16,-3 7-1-16,-4 27 2 15,3 26-4-15,-2 10-1 16,9 18-4-16,8 12-1 16,14-11-3-16,11-17 1 0,13-9-2 15,19-19 2-15,20-15 4 16,4-16 4-16,0-19-2 16,0-16 2-16,0-12-2 15,0-12 2-15,-7-11-2 16,-18-5 0-16,-14-10-1 15,-21-3 0-15,-14 4-7 16,-14 11 0-16,-18 11-1 16,-21 15 2-16,-10 15-6 15,6 7 1-15,11 9-19 16,11-6-6-16,6-6-31 16,26-1-15-16,13-5-23 15,25-10-9-15,18-16-60 16</inkml:trace>
  <inkml:trace contextRef="#ctx0" brushRef="#br0" timeOffset="9969.926">21100 10944 96 0,'3'-16'35'0,"4"10"-27"0,7-3-2 0,-7 2-3 15,4 1 23-15,3 0 12 16,0-4 10-16,0 1 6 16,-3 0-4-16,-4-1 0 15,-7 1-28-15,0-1 9 0,0 1 4 16,-4 9 0-16,4 0 2 15,0 9-5-15,4 26-2 16,7 18-2-16,3 13 0 16,0 6-7-16,3 32-2 15,1 5-9-15,-4-2-2 16,0-7-4-16,-3 16-1 16,-1-3-1-16,1-19 1 15,0-12-2-15,-4-20-1 16,0-11-32-16,0-14-14 0,-4-12-28 15,-3-12-11-15,-7-13-82 16</inkml:trace>
  <inkml:trace contextRef="#ctx0" brushRef="#br0" timeOffset="10165.991">20863 11323 280 0,'-31'7'104'0,"34"2"-81"0,18 16 25 0,-3-16 4 15,14 4-7-15,13-7-2 16,30-12-13-16,27-7-4 16,4-2-15-16,10-4-7 0,-3 10 0 15,-11-1-5-15,-13 4-2 16,-15 6-49-16,-18 3-22 16,-7 3-95-1</inkml:trace>
  <inkml:trace contextRef="#ctx0" brushRef="#br0" timeOffset="10434.591">22313 10684 392 0,'0'-35'148'0,"11"26"-115"0,10 6 4 16,-10 6-5-16,3 9-12 15,3 13 0-15,1 19-5 16,-4 28 1-16,-7 16-9 16,-3 9-2-16,-8 23-1 0,1 5-2 15,-4-3 1-15,3-9-11 16,0-6-4-16,8-13-27 16,3-19-13-16,7-22-12 15,0-21-3-15,4-20-85 16</inkml:trace>
  <inkml:trace contextRef="#ctx0" brushRef="#br0" timeOffset="10853.77">22846 10565 328 0,'7'-57'123'0,"7"41"-95"0,7 1 18 0,-7 8 1 16,8-2-8-16,9 9 0 15,15 0-3-15,18 22 3 16,6 12-22-16,1 14 13 0,-11 8 4 16,-7 22-5-16,-11 23 0 15,-14-1-10-15,-14-3-4 16,-10 4-6-16,-18 2-1 0,-18-12-3 16,-14-16 0-16,-10-6-1 15,-1-16 2-15,4-15-3 16,7-10-2-1,4-12 0-15,7-13-1 0,10-12 0 16,11-16 0-16,14-13 0 16,11 0 0-16,20-2-5 15,19 5-1-15,10 4 5 16,0 18 5-16,-4 7-4 16,-3 6 0-16,-7 6 0 15,-7 7 0-15,-4 2-11 16,-7 1-3-16,-3-3-55 15,-4-4-22-15,-3-3-127 16,-1-2-68-16,1-8 139 16</inkml:trace>
  <inkml:trace contextRef="#ctx0" brushRef="#br0" timeOffset="11920.764">19054 13709 184 0,'-11'-18'71'0,"11"5"-55"0,0-3 24 16,0 4 9-16,0-4-5 16,0-6 1-16,0-3 1 15,0-6 3-15,0 3-26 16,-4 6 11-16,-6 3 6 0,-4 6-8 15,-11 13-3-15,-7 10-9 16,-7 8-2-16,-3 14-8 16,0 5-2-16,-4 23 2 15,-3 22 1-15,-1 2-5 16,1 10-2-16,-1 19 0 16,5 9 0-16,9-9 0 0,15-6 0 15,18 15 0-15,17-6 0 16,17-15 0-16,12-17 2 15,13-15-1-15,22-12 0 16,10-20-1-16,-3-18 2 16,-4-19 1-16,0-22 3 15,-3-25-3-15,-15-9-2 16,-21 5 2-16,-24-2 0 16,-21 6-1-16,-15-6-1 15,-14 0-6-15,-17 18 1 16,-18 16 0-16,-7 19 2 15,0 13-3-15,7 12-2 0,7 9-1 16,3 20 0-16,18-1 0 16,18 3 3-16,14-5-13 15,14-14-4 1,14-9-36-16,22-6-18 0,17-15-50 16,3-14-21-16,1-11-21 15</inkml:trace>
  <inkml:trace contextRef="#ctx0" brushRef="#br0" timeOffset="12251.586">20024 13330 348 0,'-4'-16'132'0,"8"23"-103"0,6 15 34 0,-3-10 7 15,0 23-26-15,4 5-10 16,0 14-9-16,-1 15-5 16,1 25-10-16,-1 9-4 0,1 1-2 15,-1 15-2-15,-2 3-2 16,2-6 3-16,1-19 2 15,-1 0-18-15,1-6-5 0,-1-12-34 16,-3-13-14-16,1-22-34 16,-5-10-14-16,1-21-34 15</inkml:trace>
  <inkml:trace contextRef="#ctx0" brushRef="#br0" timeOffset="12447.882">19689 14142 324 0,'-18'0'121'0,"28"-3"-95"0,22 0 27 16,-4-3 6-16,29-7-17 0,13-6-3 15,19-3-19-15,27-6-7 16,-7 3-8-16,-10 0-4 0,-7 6 2 16,-11 7-24-16,-10 2-8 15,-11 4-39-15,-11-4-16 16,-3 7-77-1</inkml:trace>
  <inkml:trace contextRef="#ctx0" brushRef="#br0" timeOffset="13063.601">21710 13242 228 0,'-18'-62'85'0,"11"43"-66"0,0-3 25 0,4 12 7 16,3 1-4-16,0 0-1 15,0 9-3-15,7 6-3 16,3 6-21-16,4 20 4 0,4 30 4 15,0 20-11-15,-1 9-1 16,-3 15-9-16,1 17-2 0,-1-4-2 16,-4 0 1-1,4 13-2-15,0-13 2 0,4-16-20 16,0-24-6-16,3-23-23 16,4-21-9-16,3-23-28 15,0-24-11-15,7-17-42 16</inkml:trace>
  <inkml:trace contextRef="#ctx0" brushRef="#br0" timeOffset="13495.25">22200 13060 280 0,'7'-25'107'0,"7"13"-83"0,18-13 21 0,-14 9 7 16,10-6-10-16,4-3-3 15,7 0-4-15,10 15-2 16,18 17-18-16,21 21 11 0,-3 22 4 16,-7 16 0-16,-8 34 0 15,-10 7-9-15,-18-4 0 16,-13 7-6-16,-15-6 1 16,-11-1-5-16,-17-12 1 15,-21-13-5-15,-18-12 1 16,-11 0-3-16,1-13 0 0,7-12-6 15,3-13 1 1,7-12 0-16,7-7 0 0,14-15 0 16,15-6 0-16,13-13-3 15,18-13 0-15,29-9 2 16,13 0 0-16,4 15 3 16,-3 14 1-16,-4 11-4 15,-4 11 1-15,1 11 0 16,-4 4 2-16,-8 0-3 15,-2 0-2-15,-1-4-34 16,0-5-12-16,1-7-42 16,-1-3-17-16,0-10-91 15</inkml:trace>
  <inkml:trace contextRef="#ctx0" brushRef="#br0" timeOffset="13979.473">24388 13205 288 0,'-36'-29'110'0,"29"23"-86"0,7 3 20 15,0 3 2-15,7-6-9 16,7 6-2-16,15-10-4 16,24 7 0-16,24-3-17 15,8-4-6-15,14 1-3 0,10 0-3 16,-3 6 1-16,-18 3-7 15,-17 3-1-15,-15 3-60 0,-24 3-24 16,-22 13-76 0</inkml:trace>
  <inkml:trace contextRef="#ctx0" brushRef="#br0" timeOffset="14170.577">24370 13528 316 0,'-32'28'118'0,"43"-19"-92"0,13 10 17 0,-6-16 3 0,21-3-12 16,31-6-2-16,19-10-14 16,-22 4-6-16,56-7-7 15,-3 0-4-15,-18 6 2 0,-13 10-48 16,-19 3-20-16,-13 10-88 16,-5-4-53-1,-6-3 95-15</inkml:trace>
  <inkml:trace contextRef="#ctx0" brushRef="#br0" timeOffset="14457.359">25979 12709 348 0,'-7'-69'132'0,"17"47"-103"0,4 0 27 0,-7 16 5 15,4 3-24-15,3 9-9 16,-3 13-14-16,-4 19-5 16,-4 27-5-16,-3 20-3 0,-7 6 2 15,-4 19 0-15,-3 12 1 16,0-3-5-16,0-6 1 16,0 3-2-16,3-6 0 15,4-13-31-15,7-15-13 16,4-17-32-16,3-14-11 15,7-23-65 1</inkml:trace>
  <inkml:trace contextRef="#ctx0" brushRef="#br0" timeOffset="15072.513">26903 12678 416 0,'7'-60'154'0,"3"45"-120"0,-6 2 12 16,-4 10-2-16,-7 6-20 16,-7 10-3-16,-7 12-8 15,-11-3-3-15,-10 15-6 16,-18 7-5-16,-11 9 0 0,1-2 1 16,6-4 0-16,11-10 0 0,11 1 2 15,10-10-6-15,14-3-1 16,11-3 2-1,21 0 1-15,22-3 2 0,17 0 2 16,7 0-1-16,3-1-1 16,8 1 1-16,10 3-1 15,3 16 0-15,-6 6 0 16,-11 9 4-16,-14 3 5 16,-14 4 4-16,-14-7 2 15,-22-3-2-15,-17-3 0 16,-14 0-1-16,-15-3 2 15,-2 0-5-15,-1-9-1 16,-4-13-4-16,-3-10-1 16,-3-9-1-16,-1-9-2 15,1-6 1-15,7-7-1 16,10-3 0-16,11-10 0 16,13-18-3-16,23-31 0 0,23-1 2 15,15-9 0-15,18-15-2 16,34-10 2-16,12 9 1 15,-1 13 2-15,1 3-1 16,-33 22-1-16,-17 13 3 16,-7-20 0-16,-11 11-1 15,-38 5 1-15,-1 10-4 16,-31 9 0-16,3 7-10 16,-34 12-3-16,-19 3-31 15,11 13-10-15,14 6-27 16,14 0-11-16,18 9-89 15</inkml:trace>
  <inkml:trace contextRef="#ctx0" brushRef="#br0" timeOffset="16648.725">7987 5670 176 0,'-21'-19'66'0,"17"10"-52"0,-3-10 10 16,4 10 2-16,-1-1-4 16,-6-2 1-16,-8 2-1 15,-10 1-2-15,-8 9-10 16,-6 0-2-16,-14 0 2 0,-26 0 0 0,-20 0 4 15,-7 6-3-15,-29-6-1 16,-6 3 5-16,-8 0 4 16,-32 4-3-1,8 5 1-15,-32 10-10 0,3 9-2 16,-28 10 3-16,-3 19 3 16,-14 15-4-16,-11 41-2 15,10 9 2-15,8 10 2 16,13 25 5-16,47-12 3 15,35 12-7-15,31-4-1 16,40-18-5-16,24-3-3 16,32 0 2-16,42-10 2 0,46-9 2 15,14-15 3-15,60-1 1 16,21 10 3-16,57-7-1 16,49 4 0-16,36-13 1 15,38-9 2-15,39-13-7 16,32-6-1-16,20-26-4 15,15-30-3-15,15-20 2 16,2-34 0-16,1-53 1 16,-14-19 0-16,-26-19-2 15,-23-21-2-15,-58 2 1 16,-38-34 1-16,-63 3-1 16,-57-22-1-16,-53 16 1 15,-50-19 1-15,-59 9-3 16,-78 10 0-16,-67 9-1 15,-63 28 0-15,-75 29 0 0,-66 46-2 16,-47 32 3-16,-24 35 0 16,7 21-6-16,39 13-3 15,49 0-45-15,60 3-21 16,39-6-120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41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4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2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22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5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0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3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4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224C86F-6F07-42C0-836D-0E1B0A3349B2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7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8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24C86F-6F07-42C0-836D-0E1B0A3349B2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60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EB85-8255-4BA5-A85B-58FD077A5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3143732"/>
            <a:ext cx="10058400" cy="1311888"/>
          </a:xfrm>
        </p:spPr>
        <p:txBody>
          <a:bodyPr>
            <a:norm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FE8AF-5DA7-4F88-B6B0-1CEF5BAE0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06458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Operations with real numbers</a:t>
            </a:r>
          </a:p>
        </p:txBody>
      </p:sp>
    </p:spTree>
    <p:extLst>
      <p:ext uri="{BB962C8B-B14F-4D97-AF65-F5344CB8AC3E}">
        <p14:creationId xmlns:p14="http://schemas.microsoft.com/office/powerpoint/2010/main" val="359214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C54791-DB1C-4337-B73E-2BA44CB3A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90" y="1019221"/>
            <a:ext cx="11291419" cy="486087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0452ABD-2C7F-413B-9C40-1508364BC1DD}"/>
                  </a:ext>
                </a:extLst>
              </p14:cNvPr>
              <p14:cNvContentPartPr/>
              <p14:nvPr/>
            </p14:nvContentPartPr>
            <p14:xfrm>
              <a:off x="739080" y="2062800"/>
              <a:ext cx="10903320" cy="3728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0452ABD-2C7F-413B-9C40-1508364BC1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720" y="2053440"/>
                <a:ext cx="10922040" cy="374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3657A4-B1B2-4BFC-90BE-0B1BDA000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542" y="902667"/>
            <a:ext cx="10511778" cy="542053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EE61F1E-7DAE-47DE-B81E-87721F66B91E}"/>
                  </a:ext>
                </a:extLst>
              </p14:cNvPr>
              <p14:cNvContentPartPr/>
              <p14:nvPr/>
            </p14:nvContentPartPr>
            <p14:xfrm>
              <a:off x="1032480" y="146160"/>
              <a:ext cx="10128600" cy="4924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EE61F1E-7DAE-47DE-B81E-87721F66B91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3120" y="136800"/>
                <a:ext cx="10147320" cy="494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9084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B6F924-3C42-488B-A9EA-E1FE46968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90" y="1051038"/>
            <a:ext cx="9519920" cy="482906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5E3ACC4-7000-4A8F-B9F8-D62D3463ABC5}"/>
                  </a:ext>
                </a:extLst>
              </p14:cNvPr>
              <p14:cNvContentPartPr/>
              <p14:nvPr/>
            </p14:nvContentPartPr>
            <p14:xfrm>
              <a:off x="1116360" y="1646280"/>
              <a:ext cx="10420560" cy="4185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5E3ACC4-7000-4A8F-B9F8-D62D3463AB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07000" y="1636920"/>
                <a:ext cx="10439280" cy="420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8113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B1D3CF-C034-4384-ABAE-AD243EC43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365" y="977900"/>
            <a:ext cx="11580395" cy="409286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BD2A18A-F5B8-4138-B67F-C0643AB7BBD2}"/>
                  </a:ext>
                </a:extLst>
              </p14:cNvPr>
              <p14:cNvContentPartPr/>
              <p14:nvPr/>
            </p14:nvContentPartPr>
            <p14:xfrm>
              <a:off x="754560" y="2158560"/>
              <a:ext cx="8911800" cy="3261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BD2A18A-F5B8-4138-B67F-C0643AB7BB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5200" y="2149200"/>
                <a:ext cx="8930520" cy="328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91031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BB906F-7E78-40A1-B971-166A21E95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76" y="977900"/>
            <a:ext cx="10809304" cy="479127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198D57-5A71-4AAC-9599-B3A233B5E184}"/>
                  </a:ext>
                </a:extLst>
              </p14:cNvPr>
              <p14:cNvContentPartPr/>
              <p14:nvPr/>
            </p14:nvContentPartPr>
            <p14:xfrm>
              <a:off x="704880" y="2010600"/>
              <a:ext cx="8840880" cy="4102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198D57-5A71-4AAC-9599-B3A233B5E18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5520" y="2001240"/>
                <a:ext cx="8859600" cy="412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77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C3C1E2-C3B7-40DA-995D-F213703FB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90" y="815340"/>
            <a:ext cx="9418017" cy="522731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314200C-099E-4FF2-B463-8231C3EEFDC2}"/>
                  </a:ext>
                </a:extLst>
              </p14:cNvPr>
              <p14:cNvContentPartPr/>
              <p14:nvPr/>
            </p14:nvContentPartPr>
            <p14:xfrm>
              <a:off x="1423800" y="2006280"/>
              <a:ext cx="8424000" cy="3376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314200C-099E-4FF2-B463-8231C3EEFD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14440" y="1996920"/>
                <a:ext cx="8442720" cy="339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081156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137</TotalTime>
  <Words>30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Unit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</dc:title>
  <dc:creator>Nick Zullo</dc:creator>
  <cp:lastModifiedBy>Michael Kuniega</cp:lastModifiedBy>
  <cp:revision>21</cp:revision>
  <dcterms:created xsi:type="dcterms:W3CDTF">2019-08-21T22:52:43Z</dcterms:created>
  <dcterms:modified xsi:type="dcterms:W3CDTF">2019-08-25T01:02:51Z</dcterms:modified>
</cp:coreProperties>
</file>